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theme/theme2.xml" ContentType="application/vnd.openxmlformats-officedocument.theme+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theme/theme3.xml" ContentType="application/vnd.openxmlformats-officedocument.theme+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theme/theme4.xml" ContentType="application/vnd.openxmlformats-officedocument.theme+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slideLayouts/slideLayout614.xml" ContentType="application/vnd.openxmlformats-officedocument.presentationml.slideLayout+xml"/>
  <Override PartName="/ppt/slideLayouts/slideLayout615.xml" ContentType="application/vnd.openxmlformats-officedocument.presentationml.slideLayout+xml"/>
  <Override PartName="/ppt/slideLayouts/slideLayout616.xml" ContentType="application/vnd.openxmlformats-officedocument.presentationml.slideLayout+xml"/>
  <Override PartName="/ppt/slideLayouts/slideLayout617.xml" ContentType="application/vnd.openxmlformats-officedocument.presentationml.slideLayout+xml"/>
  <Override PartName="/ppt/slideLayouts/slideLayout618.xml" ContentType="application/vnd.openxmlformats-officedocument.presentationml.slideLayout+xml"/>
  <Override PartName="/ppt/slideLayouts/slideLayout619.xml" ContentType="application/vnd.openxmlformats-officedocument.presentationml.slideLayout+xml"/>
  <Override PartName="/ppt/slideLayouts/slideLayout620.xml" ContentType="application/vnd.openxmlformats-officedocument.presentationml.slideLayout+xml"/>
  <Override PartName="/ppt/slideLayouts/slideLayout621.xml" ContentType="application/vnd.openxmlformats-officedocument.presentationml.slideLayout+xml"/>
  <Override PartName="/ppt/slideLayouts/slideLayout622.xml" ContentType="application/vnd.openxmlformats-officedocument.presentationml.slideLayout+xml"/>
  <Override PartName="/ppt/slideLayouts/slideLayout623.xml" ContentType="application/vnd.openxmlformats-officedocument.presentationml.slideLayout+xml"/>
  <Override PartName="/ppt/slideLayouts/slideLayout624.xml" ContentType="application/vnd.openxmlformats-officedocument.presentationml.slideLayout+xml"/>
  <Override PartName="/ppt/slideLayouts/slideLayout625.xml" ContentType="application/vnd.openxmlformats-officedocument.presentationml.slideLayout+xml"/>
  <Override PartName="/ppt/slideLayouts/slideLayout626.xml" ContentType="application/vnd.openxmlformats-officedocument.presentationml.slideLayout+xml"/>
  <Override PartName="/ppt/slideLayouts/slideLayout627.xml" ContentType="application/vnd.openxmlformats-officedocument.presentationml.slideLayout+xml"/>
  <Override PartName="/ppt/slideLayouts/slideLayout628.xml" ContentType="application/vnd.openxmlformats-officedocument.presentationml.slideLayout+xml"/>
  <Override PartName="/ppt/slideLayouts/slideLayout629.xml" ContentType="application/vnd.openxmlformats-officedocument.presentationml.slideLayout+xml"/>
  <Override PartName="/ppt/slideLayouts/slideLayout630.xml" ContentType="application/vnd.openxmlformats-officedocument.presentationml.slideLayout+xml"/>
  <Override PartName="/ppt/slideLayouts/slideLayout631.xml" ContentType="application/vnd.openxmlformats-officedocument.presentationml.slideLayout+xml"/>
  <Override PartName="/ppt/slideLayouts/slideLayout632.xml" ContentType="application/vnd.openxmlformats-officedocument.presentationml.slideLayout+xml"/>
  <Override PartName="/ppt/slideLayouts/slideLayout633.xml" ContentType="application/vnd.openxmlformats-officedocument.presentationml.slideLayout+xml"/>
  <Override PartName="/ppt/slideLayouts/slideLayout634.xml" ContentType="application/vnd.openxmlformats-officedocument.presentationml.slideLayout+xml"/>
  <Override PartName="/ppt/slideLayouts/slideLayout635.xml" ContentType="application/vnd.openxmlformats-officedocument.presentationml.slideLayout+xml"/>
  <Override PartName="/ppt/slideLayouts/slideLayout636.xml" ContentType="application/vnd.openxmlformats-officedocument.presentationml.slideLayout+xml"/>
  <Override PartName="/ppt/slideLayouts/slideLayout637.xml" ContentType="application/vnd.openxmlformats-officedocument.presentationml.slideLayout+xml"/>
  <Override PartName="/ppt/slideLayouts/slideLayout638.xml" ContentType="application/vnd.openxmlformats-officedocument.presentationml.slideLayout+xml"/>
  <Override PartName="/ppt/slideLayouts/slideLayout639.xml" ContentType="application/vnd.openxmlformats-officedocument.presentationml.slideLayout+xml"/>
  <Override PartName="/ppt/slideLayouts/slideLayout640.xml" ContentType="application/vnd.openxmlformats-officedocument.presentationml.slideLayout+xml"/>
  <Override PartName="/ppt/slideLayouts/slideLayout641.xml" ContentType="application/vnd.openxmlformats-officedocument.presentationml.slideLayout+xml"/>
  <Override PartName="/ppt/slideLayouts/slideLayout642.xml" ContentType="application/vnd.openxmlformats-officedocument.presentationml.slideLayout+xml"/>
  <Override PartName="/ppt/slideLayouts/slideLayout643.xml" ContentType="application/vnd.openxmlformats-officedocument.presentationml.slideLayout+xml"/>
  <Override PartName="/ppt/slideLayouts/slideLayout644.xml" ContentType="application/vnd.openxmlformats-officedocument.presentationml.slideLayout+xml"/>
  <Override PartName="/ppt/slideLayouts/slideLayout645.xml" ContentType="application/vnd.openxmlformats-officedocument.presentationml.slideLayout+xml"/>
  <Override PartName="/ppt/slideLayouts/slideLayout646.xml" ContentType="application/vnd.openxmlformats-officedocument.presentationml.slideLayout+xml"/>
  <Override PartName="/ppt/slideLayouts/slideLayout647.xml" ContentType="application/vnd.openxmlformats-officedocument.presentationml.slideLayout+xml"/>
  <Override PartName="/ppt/slideLayouts/slideLayout648.xml" ContentType="application/vnd.openxmlformats-officedocument.presentationml.slideLayout+xml"/>
  <Override PartName="/ppt/slideLayouts/slideLayout649.xml" ContentType="application/vnd.openxmlformats-officedocument.presentationml.slideLayout+xml"/>
  <Override PartName="/ppt/slideLayouts/slideLayout650.xml" ContentType="application/vnd.openxmlformats-officedocument.presentationml.slideLayout+xml"/>
  <Override PartName="/ppt/slideLayouts/slideLayout651.xml" ContentType="application/vnd.openxmlformats-officedocument.presentationml.slideLayout+xml"/>
  <Override PartName="/ppt/slideLayouts/slideLayout652.xml" ContentType="application/vnd.openxmlformats-officedocument.presentationml.slideLayout+xml"/>
  <Override PartName="/ppt/slideLayouts/slideLayout653.xml" ContentType="application/vnd.openxmlformats-officedocument.presentationml.slideLayout+xml"/>
  <Override PartName="/ppt/slideLayouts/slideLayout654.xml" ContentType="application/vnd.openxmlformats-officedocument.presentationml.slideLayout+xml"/>
  <Override PartName="/ppt/slideLayouts/slideLayout655.xml" ContentType="application/vnd.openxmlformats-officedocument.presentationml.slideLayout+xml"/>
  <Override PartName="/ppt/slideLayouts/slideLayout656.xml" ContentType="application/vnd.openxmlformats-officedocument.presentationml.slideLayout+xml"/>
  <Override PartName="/ppt/slideLayouts/slideLayout657.xml" ContentType="application/vnd.openxmlformats-officedocument.presentationml.slideLayout+xml"/>
  <Override PartName="/ppt/slideLayouts/slideLayout658.xml" ContentType="application/vnd.openxmlformats-officedocument.presentationml.slideLayout+xml"/>
  <Override PartName="/ppt/slideLayouts/slideLayout659.xml" ContentType="application/vnd.openxmlformats-officedocument.presentationml.slideLayout+xml"/>
  <Override PartName="/ppt/slideLayouts/slideLayout660.xml" ContentType="application/vnd.openxmlformats-officedocument.presentationml.slideLayout+xml"/>
  <Override PartName="/ppt/slideLayouts/slideLayout661.xml" ContentType="application/vnd.openxmlformats-officedocument.presentationml.slideLayout+xml"/>
  <Override PartName="/ppt/slideLayouts/slideLayout662.xml" ContentType="application/vnd.openxmlformats-officedocument.presentationml.slideLayout+xml"/>
  <Override PartName="/ppt/slideLayouts/slideLayout663.xml" ContentType="application/vnd.openxmlformats-officedocument.presentationml.slideLayout+xml"/>
  <Override PartName="/ppt/slideLayouts/slideLayout664.xml" ContentType="application/vnd.openxmlformats-officedocument.presentationml.slideLayout+xml"/>
  <Override PartName="/ppt/slideLayouts/slideLayout665.xml" ContentType="application/vnd.openxmlformats-officedocument.presentationml.slideLayout+xml"/>
  <Override PartName="/ppt/slideLayouts/slideLayout666.xml" ContentType="application/vnd.openxmlformats-officedocument.presentationml.slideLayout+xml"/>
  <Override PartName="/ppt/slideLayouts/slideLayout667.xml" ContentType="application/vnd.openxmlformats-officedocument.presentationml.slideLayout+xml"/>
  <Override PartName="/ppt/slideLayouts/slideLayout668.xml" ContentType="application/vnd.openxmlformats-officedocument.presentationml.slideLayout+xml"/>
  <Override PartName="/ppt/slideLayouts/slideLayout669.xml" ContentType="application/vnd.openxmlformats-officedocument.presentationml.slideLayout+xml"/>
  <Override PartName="/ppt/slideLayouts/slideLayout670.xml" ContentType="application/vnd.openxmlformats-officedocument.presentationml.slideLayout+xml"/>
  <Override PartName="/ppt/slideLayouts/slideLayout671.xml" ContentType="application/vnd.openxmlformats-officedocument.presentationml.slideLayout+xml"/>
  <Override PartName="/ppt/slideLayouts/slideLayout672.xml" ContentType="application/vnd.openxmlformats-officedocument.presentationml.slideLayout+xml"/>
  <Override PartName="/ppt/slideLayouts/slideLayout673.xml" ContentType="application/vnd.openxmlformats-officedocument.presentationml.slideLayout+xml"/>
  <Override PartName="/ppt/slideLayouts/slideLayout674.xml" ContentType="application/vnd.openxmlformats-officedocument.presentationml.slideLayout+xml"/>
  <Override PartName="/ppt/slideLayouts/slideLayout675.xml" ContentType="application/vnd.openxmlformats-officedocument.presentationml.slideLayout+xml"/>
  <Override PartName="/ppt/slideLayouts/slideLayout676.xml" ContentType="application/vnd.openxmlformats-officedocument.presentationml.slideLayout+xml"/>
  <Override PartName="/ppt/slideLayouts/slideLayout677.xml" ContentType="application/vnd.openxmlformats-officedocument.presentationml.slideLayout+xml"/>
  <Override PartName="/ppt/slideLayouts/slideLayout678.xml" ContentType="application/vnd.openxmlformats-officedocument.presentationml.slideLayout+xml"/>
  <Override PartName="/ppt/slideLayouts/slideLayout679.xml" ContentType="application/vnd.openxmlformats-officedocument.presentationml.slideLayout+xml"/>
  <Override PartName="/ppt/slideLayouts/slideLayout680.xml" ContentType="application/vnd.openxmlformats-officedocument.presentationml.slideLayout+xml"/>
  <Override PartName="/ppt/slideLayouts/slideLayout681.xml" ContentType="application/vnd.openxmlformats-officedocument.presentationml.slideLayout+xml"/>
  <Override PartName="/ppt/slideLayouts/slideLayout682.xml" ContentType="application/vnd.openxmlformats-officedocument.presentationml.slideLayout+xml"/>
  <Override PartName="/ppt/slideLayouts/slideLayout683.xml" ContentType="application/vnd.openxmlformats-officedocument.presentationml.slideLayout+xml"/>
  <Override PartName="/ppt/slideLayouts/slideLayout684.xml" ContentType="application/vnd.openxmlformats-officedocument.presentationml.slideLayout+xml"/>
  <Override PartName="/ppt/slideLayouts/slideLayout685.xml" ContentType="application/vnd.openxmlformats-officedocument.presentationml.slideLayout+xml"/>
  <Override PartName="/ppt/slideLayouts/slideLayout686.xml" ContentType="application/vnd.openxmlformats-officedocument.presentationml.slideLayout+xml"/>
  <Override PartName="/ppt/theme/theme5.xml" ContentType="application/vnd.openxmlformats-officedocument.theme+xml"/>
  <Override PartName="/ppt/slideLayouts/slideLayout687.xml" ContentType="application/vnd.openxmlformats-officedocument.presentationml.slideLayout+xml"/>
  <Override PartName="/ppt/slideLayouts/slideLayout688.xml" ContentType="application/vnd.openxmlformats-officedocument.presentationml.slideLayout+xml"/>
  <Override PartName="/ppt/slideLayouts/slideLayout689.xml" ContentType="application/vnd.openxmlformats-officedocument.presentationml.slideLayout+xml"/>
  <Override PartName="/ppt/slideLayouts/slideLayout690.xml" ContentType="application/vnd.openxmlformats-officedocument.presentationml.slideLayout+xml"/>
  <Override PartName="/ppt/slideLayouts/slideLayout691.xml" ContentType="application/vnd.openxmlformats-officedocument.presentationml.slideLayout+xml"/>
  <Override PartName="/ppt/slideLayouts/slideLayout692.xml" ContentType="application/vnd.openxmlformats-officedocument.presentationml.slideLayout+xml"/>
  <Override PartName="/ppt/slideLayouts/slideLayout693.xml" ContentType="application/vnd.openxmlformats-officedocument.presentationml.slideLayout+xml"/>
  <Override PartName="/ppt/slideLayouts/slideLayout694.xml" ContentType="application/vnd.openxmlformats-officedocument.presentationml.slideLayout+xml"/>
  <Override PartName="/ppt/slideLayouts/slideLayout695.xml" ContentType="application/vnd.openxmlformats-officedocument.presentationml.slideLayout+xml"/>
  <Override PartName="/ppt/slideLayouts/slideLayout696.xml" ContentType="application/vnd.openxmlformats-officedocument.presentationml.slideLayout+xml"/>
  <Override PartName="/ppt/slideLayouts/slideLayout697.xml" ContentType="application/vnd.openxmlformats-officedocument.presentationml.slideLayout+xml"/>
  <Override PartName="/ppt/slideLayouts/slideLayout698.xml" ContentType="application/vnd.openxmlformats-officedocument.presentationml.slideLayout+xml"/>
  <Override PartName="/ppt/slideLayouts/slideLayout699.xml" ContentType="application/vnd.openxmlformats-officedocument.presentationml.slideLayout+xml"/>
  <Override PartName="/ppt/slideLayouts/slideLayout700.xml" ContentType="application/vnd.openxmlformats-officedocument.presentationml.slideLayout+xml"/>
  <Override PartName="/ppt/slideLayouts/slideLayout701.xml" ContentType="application/vnd.openxmlformats-officedocument.presentationml.slideLayout+xml"/>
  <Override PartName="/ppt/slideLayouts/slideLayout702.xml" ContentType="application/vnd.openxmlformats-officedocument.presentationml.slideLayout+xml"/>
  <Override PartName="/ppt/slideLayouts/slideLayout703.xml" ContentType="application/vnd.openxmlformats-officedocument.presentationml.slideLayout+xml"/>
  <Override PartName="/ppt/slideLayouts/slideLayout704.xml" ContentType="application/vnd.openxmlformats-officedocument.presentationml.slideLayout+xml"/>
  <Override PartName="/ppt/slideLayouts/slideLayout705.xml" ContentType="application/vnd.openxmlformats-officedocument.presentationml.slideLayout+xml"/>
  <Override PartName="/ppt/slideLayouts/slideLayout706.xml" ContentType="application/vnd.openxmlformats-officedocument.presentationml.slideLayout+xml"/>
  <Override PartName="/ppt/slideLayouts/slideLayout707.xml" ContentType="application/vnd.openxmlformats-officedocument.presentationml.slideLayout+xml"/>
  <Override PartName="/ppt/slideLayouts/slideLayout708.xml" ContentType="application/vnd.openxmlformats-officedocument.presentationml.slideLayout+xml"/>
  <Override PartName="/ppt/slideLayouts/slideLayout709.xml" ContentType="application/vnd.openxmlformats-officedocument.presentationml.slideLayout+xml"/>
  <Override PartName="/ppt/slideLayouts/slideLayout710.xml" ContentType="application/vnd.openxmlformats-officedocument.presentationml.slideLayout+xml"/>
  <Override PartName="/ppt/slideLayouts/slideLayout711.xml" ContentType="application/vnd.openxmlformats-officedocument.presentationml.slideLayout+xml"/>
  <Override PartName="/ppt/slideLayouts/slideLayout712.xml" ContentType="application/vnd.openxmlformats-officedocument.presentationml.slideLayout+xml"/>
  <Override PartName="/ppt/slideLayouts/slideLayout713.xml" ContentType="application/vnd.openxmlformats-officedocument.presentationml.slideLayout+xml"/>
  <Override PartName="/ppt/slideLayouts/slideLayout714.xml" ContentType="application/vnd.openxmlformats-officedocument.presentationml.slideLayout+xml"/>
  <Override PartName="/ppt/slideLayouts/slideLayout715.xml" ContentType="application/vnd.openxmlformats-officedocument.presentationml.slideLayout+xml"/>
  <Override PartName="/ppt/slideLayouts/slideLayout716.xml" ContentType="application/vnd.openxmlformats-officedocument.presentationml.slideLayout+xml"/>
  <Override PartName="/ppt/slideLayouts/slideLayout717.xml" ContentType="application/vnd.openxmlformats-officedocument.presentationml.slideLayout+xml"/>
  <Override PartName="/ppt/slideLayouts/slideLayout718.xml" ContentType="application/vnd.openxmlformats-officedocument.presentationml.slideLayout+xml"/>
  <Override PartName="/ppt/slideLayouts/slideLayout719.xml" ContentType="application/vnd.openxmlformats-officedocument.presentationml.slideLayout+xml"/>
  <Override PartName="/ppt/slideLayouts/slideLayout720.xml" ContentType="application/vnd.openxmlformats-officedocument.presentationml.slideLayout+xml"/>
  <Override PartName="/ppt/slideLayouts/slideLayout721.xml" ContentType="application/vnd.openxmlformats-officedocument.presentationml.slideLayout+xml"/>
  <Override PartName="/ppt/slideLayouts/slideLayout722.xml" ContentType="application/vnd.openxmlformats-officedocument.presentationml.slideLayout+xml"/>
  <Override PartName="/ppt/slideLayouts/slideLayout723.xml" ContentType="application/vnd.openxmlformats-officedocument.presentationml.slideLayout+xml"/>
  <Override PartName="/ppt/slideLayouts/slideLayout724.xml" ContentType="application/vnd.openxmlformats-officedocument.presentationml.slideLayout+xml"/>
  <Override PartName="/ppt/slideLayouts/slideLayout725.xml" ContentType="application/vnd.openxmlformats-officedocument.presentationml.slideLayout+xml"/>
  <Override PartName="/ppt/slideLayouts/slideLayout726.xml" ContentType="application/vnd.openxmlformats-officedocument.presentationml.slideLayout+xml"/>
  <Override PartName="/ppt/slideLayouts/slideLayout727.xml" ContentType="application/vnd.openxmlformats-officedocument.presentationml.slideLayout+xml"/>
  <Override PartName="/ppt/slideLayouts/slideLayout728.xml" ContentType="application/vnd.openxmlformats-officedocument.presentationml.slideLayout+xml"/>
  <Override PartName="/ppt/slideLayouts/slideLayout729.xml" ContentType="application/vnd.openxmlformats-officedocument.presentationml.slideLayout+xml"/>
  <Override PartName="/ppt/slideLayouts/slideLayout730.xml" ContentType="application/vnd.openxmlformats-officedocument.presentationml.slideLayout+xml"/>
  <Override PartName="/ppt/slideLayouts/slideLayout731.xml" ContentType="application/vnd.openxmlformats-officedocument.presentationml.slideLayout+xml"/>
  <Override PartName="/ppt/slideLayouts/slideLayout732.xml" ContentType="application/vnd.openxmlformats-officedocument.presentationml.slideLayout+xml"/>
  <Override PartName="/ppt/slideLayouts/slideLayout733.xml" ContentType="application/vnd.openxmlformats-officedocument.presentationml.slideLayout+xml"/>
  <Override PartName="/ppt/slideLayouts/slideLayout734.xml" ContentType="application/vnd.openxmlformats-officedocument.presentationml.slideLayout+xml"/>
  <Override PartName="/ppt/slideLayouts/slideLayout735.xml" ContentType="application/vnd.openxmlformats-officedocument.presentationml.slideLayout+xml"/>
  <Override PartName="/ppt/slideLayouts/slideLayout736.xml" ContentType="application/vnd.openxmlformats-officedocument.presentationml.slideLayout+xml"/>
  <Override PartName="/ppt/slideLayouts/slideLayout737.xml" ContentType="application/vnd.openxmlformats-officedocument.presentationml.slideLayout+xml"/>
  <Override PartName="/ppt/slideLayouts/slideLayout738.xml" ContentType="application/vnd.openxmlformats-officedocument.presentationml.slideLayout+xml"/>
  <Override PartName="/ppt/slideLayouts/slideLayout739.xml" ContentType="application/vnd.openxmlformats-officedocument.presentationml.slideLayout+xml"/>
  <Override PartName="/ppt/slideLayouts/slideLayout740.xml" ContentType="application/vnd.openxmlformats-officedocument.presentationml.slideLayout+xml"/>
  <Override PartName="/ppt/slideLayouts/slideLayout741.xml" ContentType="application/vnd.openxmlformats-officedocument.presentationml.slideLayout+xml"/>
  <Override PartName="/ppt/slideLayouts/slideLayout742.xml" ContentType="application/vnd.openxmlformats-officedocument.presentationml.slideLayout+xml"/>
  <Override PartName="/ppt/slideLayouts/slideLayout743.xml" ContentType="application/vnd.openxmlformats-officedocument.presentationml.slideLayout+xml"/>
  <Override PartName="/ppt/slideLayouts/slideLayout744.xml" ContentType="application/vnd.openxmlformats-officedocument.presentationml.slideLayout+xml"/>
  <Override PartName="/ppt/slideLayouts/slideLayout745.xml" ContentType="application/vnd.openxmlformats-officedocument.presentationml.slideLayout+xml"/>
  <Override PartName="/ppt/slideLayouts/slideLayout746.xml" ContentType="application/vnd.openxmlformats-officedocument.presentationml.slideLayout+xml"/>
  <Override PartName="/ppt/slideLayouts/slideLayout747.xml" ContentType="application/vnd.openxmlformats-officedocument.presentationml.slideLayout+xml"/>
  <Override PartName="/ppt/slideLayouts/slideLayout748.xml" ContentType="application/vnd.openxmlformats-officedocument.presentationml.slideLayout+xml"/>
  <Override PartName="/ppt/slideLayouts/slideLayout749.xml" ContentType="application/vnd.openxmlformats-officedocument.presentationml.slideLayout+xml"/>
  <Override PartName="/ppt/slideLayouts/slideLayout750.xml" ContentType="application/vnd.openxmlformats-officedocument.presentationml.slideLayout+xml"/>
  <Override PartName="/ppt/slideLayouts/slideLayout751.xml" ContentType="application/vnd.openxmlformats-officedocument.presentationml.slideLayout+xml"/>
  <Override PartName="/ppt/slideLayouts/slideLayout752.xml" ContentType="application/vnd.openxmlformats-officedocument.presentationml.slideLayout+xml"/>
  <Override PartName="/ppt/slideLayouts/slideLayout753.xml" ContentType="application/vnd.openxmlformats-officedocument.presentationml.slideLayout+xml"/>
  <Override PartName="/ppt/slideLayouts/slideLayout754.xml" ContentType="application/vnd.openxmlformats-officedocument.presentationml.slideLayout+xml"/>
  <Override PartName="/ppt/slideLayouts/slideLayout755.xml" ContentType="application/vnd.openxmlformats-officedocument.presentationml.slideLayout+xml"/>
  <Override PartName="/ppt/slideLayouts/slideLayout756.xml" ContentType="application/vnd.openxmlformats-officedocument.presentationml.slideLayout+xml"/>
  <Override PartName="/ppt/slideLayouts/slideLayout757.xml" ContentType="application/vnd.openxmlformats-officedocument.presentationml.slideLayout+xml"/>
  <Override PartName="/ppt/slideLayouts/slideLayout758.xml" ContentType="application/vnd.openxmlformats-officedocument.presentationml.slideLayout+xml"/>
  <Override PartName="/ppt/slideLayouts/slideLayout759.xml" ContentType="application/vnd.openxmlformats-officedocument.presentationml.slideLayout+xml"/>
  <Override PartName="/ppt/slideLayouts/slideLayout760.xml" ContentType="application/vnd.openxmlformats-officedocument.presentationml.slideLayout+xml"/>
  <Override PartName="/ppt/slideLayouts/slideLayout761.xml" ContentType="application/vnd.openxmlformats-officedocument.presentationml.slideLayout+xml"/>
  <Override PartName="/ppt/slideLayouts/slideLayout762.xml" ContentType="application/vnd.openxmlformats-officedocument.presentationml.slideLayout+xml"/>
  <Override PartName="/ppt/slideLayouts/slideLayout763.xml" ContentType="application/vnd.openxmlformats-officedocument.presentationml.slideLayout+xml"/>
  <Override PartName="/ppt/slideLayouts/slideLayout764.xml" ContentType="application/vnd.openxmlformats-officedocument.presentationml.slideLayout+xml"/>
  <Override PartName="/ppt/slideLayouts/slideLayout765.xml" ContentType="application/vnd.openxmlformats-officedocument.presentationml.slideLayout+xml"/>
  <Override PartName="/ppt/slideLayouts/slideLayout766.xml" ContentType="application/vnd.openxmlformats-officedocument.presentationml.slideLayout+xml"/>
  <Override PartName="/ppt/slideLayouts/slideLayout767.xml" ContentType="application/vnd.openxmlformats-officedocument.presentationml.slideLayout+xml"/>
  <Override PartName="/ppt/slideLayouts/slideLayout768.xml" ContentType="application/vnd.openxmlformats-officedocument.presentationml.slideLayout+xml"/>
  <Override PartName="/ppt/slideLayouts/slideLayout769.xml" ContentType="application/vnd.openxmlformats-officedocument.presentationml.slideLayout+xml"/>
  <Override PartName="/ppt/slideLayouts/slideLayout770.xml" ContentType="application/vnd.openxmlformats-officedocument.presentationml.slideLayout+xml"/>
  <Override PartName="/ppt/slideLayouts/slideLayout771.xml" ContentType="application/vnd.openxmlformats-officedocument.presentationml.slideLayout+xml"/>
  <Override PartName="/ppt/slideLayouts/slideLayout772.xml" ContentType="application/vnd.openxmlformats-officedocument.presentationml.slideLayout+xml"/>
  <Override PartName="/ppt/slideLayouts/slideLayout773.xml" ContentType="application/vnd.openxmlformats-officedocument.presentationml.slideLayout+xml"/>
  <Override PartName="/ppt/slideLayouts/slideLayout774.xml" ContentType="application/vnd.openxmlformats-officedocument.presentationml.slideLayout+xml"/>
  <Override PartName="/ppt/slideLayouts/slideLayout775.xml" ContentType="application/vnd.openxmlformats-officedocument.presentationml.slideLayout+xml"/>
  <Override PartName="/ppt/slideLayouts/slideLayout776.xml" ContentType="application/vnd.openxmlformats-officedocument.presentationml.slideLayout+xml"/>
  <Override PartName="/ppt/slideLayouts/slideLayout777.xml" ContentType="application/vnd.openxmlformats-officedocument.presentationml.slideLayout+xml"/>
  <Override PartName="/ppt/slideLayouts/slideLayout778.xml" ContentType="application/vnd.openxmlformats-officedocument.presentationml.slideLayout+xml"/>
  <Override PartName="/ppt/slideLayouts/slideLayout779.xml" ContentType="application/vnd.openxmlformats-officedocument.presentationml.slideLayout+xml"/>
  <Override PartName="/ppt/slideLayouts/slideLayout780.xml" ContentType="application/vnd.openxmlformats-officedocument.presentationml.slideLayout+xml"/>
  <Override PartName="/ppt/slideLayouts/slideLayout781.xml" ContentType="application/vnd.openxmlformats-officedocument.presentationml.slideLayout+xml"/>
  <Override PartName="/ppt/slideLayouts/slideLayout782.xml" ContentType="application/vnd.openxmlformats-officedocument.presentationml.slideLayout+xml"/>
  <Override PartName="/ppt/slideLayouts/slideLayout783.xml" ContentType="application/vnd.openxmlformats-officedocument.presentationml.slideLayout+xml"/>
  <Override PartName="/ppt/slideLayouts/slideLayout784.xml" ContentType="application/vnd.openxmlformats-officedocument.presentationml.slideLayout+xml"/>
  <Override PartName="/ppt/slideLayouts/slideLayout785.xml" ContentType="application/vnd.openxmlformats-officedocument.presentationml.slideLayout+xml"/>
  <Override PartName="/ppt/slideLayouts/slideLayout786.xml" ContentType="application/vnd.openxmlformats-officedocument.presentationml.slideLayout+xml"/>
  <Override PartName="/ppt/slideLayouts/slideLayout787.xml" ContentType="application/vnd.openxmlformats-officedocument.presentationml.slideLayout+xml"/>
  <Override PartName="/ppt/slideLayouts/slideLayout788.xml" ContentType="application/vnd.openxmlformats-officedocument.presentationml.slideLayout+xml"/>
  <Override PartName="/ppt/slideLayouts/slideLayout789.xml" ContentType="application/vnd.openxmlformats-officedocument.presentationml.slideLayout+xml"/>
  <Override PartName="/ppt/slideLayouts/slideLayout790.xml" ContentType="application/vnd.openxmlformats-officedocument.presentationml.slideLayout+xml"/>
  <Override PartName="/ppt/slideLayouts/slideLayout791.xml" ContentType="application/vnd.openxmlformats-officedocument.presentationml.slideLayout+xml"/>
  <Override PartName="/ppt/slideLayouts/slideLayout792.xml" ContentType="application/vnd.openxmlformats-officedocument.presentationml.slideLayout+xml"/>
  <Override PartName="/ppt/slideLayouts/slideLayout793.xml" ContentType="application/vnd.openxmlformats-officedocument.presentationml.slideLayout+xml"/>
  <Override PartName="/ppt/slideLayouts/slideLayout794.xml" ContentType="application/vnd.openxmlformats-officedocument.presentationml.slideLayout+xml"/>
  <Override PartName="/ppt/slideLayouts/slideLayout795.xml" ContentType="application/vnd.openxmlformats-officedocument.presentationml.slideLayout+xml"/>
  <Override PartName="/ppt/slideLayouts/slideLayout796.xml" ContentType="application/vnd.openxmlformats-officedocument.presentationml.slideLayout+xml"/>
  <Override PartName="/ppt/slideLayouts/slideLayout797.xml" ContentType="application/vnd.openxmlformats-officedocument.presentationml.slideLayout+xml"/>
  <Override PartName="/ppt/slideLayouts/slideLayout798.xml" ContentType="application/vnd.openxmlformats-officedocument.presentationml.slideLayout+xml"/>
  <Override PartName="/ppt/slideLayouts/slideLayout799.xml" ContentType="application/vnd.openxmlformats-officedocument.presentationml.slideLayout+xml"/>
  <Override PartName="/ppt/slideLayouts/slideLayout800.xml" ContentType="application/vnd.openxmlformats-officedocument.presentationml.slideLayout+xml"/>
  <Override PartName="/ppt/slideLayouts/slideLayout801.xml" ContentType="application/vnd.openxmlformats-officedocument.presentationml.slideLayout+xml"/>
  <Override PartName="/ppt/slideLayouts/slideLayout802.xml" ContentType="application/vnd.openxmlformats-officedocument.presentationml.slideLayout+xml"/>
  <Override PartName="/ppt/slideLayouts/slideLayout803.xml" ContentType="application/vnd.openxmlformats-officedocument.presentationml.slideLayout+xml"/>
  <Override PartName="/ppt/slideLayouts/slideLayout804.xml" ContentType="application/vnd.openxmlformats-officedocument.presentationml.slideLayout+xml"/>
  <Override PartName="/ppt/slideLayouts/slideLayout805.xml" ContentType="application/vnd.openxmlformats-officedocument.presentationml.slideLayout+xml"/>
  <Override PartName="/ppt/slideLayouts/slideLayout806.xml" ContentType="application/vnd.openxmlformats-officedocument.presentationml.slideLayout+xml"/>
  <Override PartName="/ppt/slideLayouts/slideLayout807.xml" ContentType="application/vnd.openxmlformats-officedocument.presentationml.slideLayout+xml"/>
  <Override PartName="/ppt/slideLayouts/slideLayout808.xml" ContentType="application/vnd.openxmlformats-officedocument.presentationml.slideLayout+xml"/>
  <Override PartName="/ppt/slideLayouts/slideLayout809.xml" ContentType="application/vnd.openxmlformats-officedocument.presentationml.slideLayout+xml"/>
  <Override PartName="/ppt/slideLayouts/slideLayout810.xml" ContentType="application/vnd.openxmlformats-officedocument.presentationml.slideLayout+xml"/>
  <Override PartName="/ppt/slideLayouts/slideLayout811.xml" ContentType="application/vnd.openxmlformats-officedocument.presentationml.slideLayout+xml"/>
  <Override PartName="/ppt/slideLayouts/slideLayout812.xml" ContentType="application/vnd.openxmlformats-officedocument.presentationml.slideLayout+xml"/>
  <Override PartName="/ppt/slideLayouts/slideLayout813.xml" ContentType="application/vnd.openxmlformats-officedocument.presentationml.slideLayout+xml"/>
  <Override PartName="/ppt/slideLayouts/slideLayout814.xml" ContentType="application/vnd.openxmlformats-officedocument.presentationml.slideLayout+xml"/>
  <Override PartName="/ppt/slideLayouts/slideLayout815.xml" ContentType="application/vnd.openxmlformats-officedocument.presentationml.slideLayout+xml"/>
  <Override PartName="/ppt/slideLayouts/slideLayout816.xml" ContentType="application/vnd.openxmlformats-officedocument.presentationml.slideLayout+xml"/>
  <Override PartName="/ppt/slideLayouts/slideLayout817.xml" ContentType="application/vnd.openxmlformats-officedocument.presentationml.slideLayout+xml"/>
  <Override PartName="/ppt/slideLayouts/slideLayout818.xml" ContentType="application/vnd.openxmlformats-officedocument.presentationml.slideLayout+xml"/>
  <Override PartName="/ppt/slideLayouts/slideLayout819.xml" ContentType="application/vnd.openxmlformats-officedocument.presentationml.slideLayout+xml"/>
  <Override PartName="/ppt/slideLayouts/slideLayout820.xml" ContentType="application/vnd.openxmlformats-officedocument.presentationml.slideLayout+xml"/>
  <Override PartName="/ppt/slideLayouts/slideLayout821.xml" ContentType="application/vnd.openxmlformats-officedocument.presentationml.slideLayout+xml"/>
  <Override PartName="/ppt/slideLayouts/slideLayout822.xml" ContentType="application/vnd.openxmlformats-officedocument.presentationml.slideLayout+xml"/>
  <Override PartName="/ppt/slideLayouts/slideLayout823.xml" ContentType="application/vnd.openxmlformats-officedocument.presentationml.slideLayout+xml"/>
  <Override PartName="/ppt/slideLayouts/slideLayout824.xml" ContentType="application/vnd.openxmlformats-officedocument.presentationml.slideLayout+xml"/>
  <Override PartName="/ppt/slideLayouts/slideLayout825.xml" ContentType="application/vnd.openxmlformats-officedocument.presentationml.slideLayout+xml"/>
  <Override PartName="/ppt/slideLayouts/slideLayout826.xml" ContentType="application/vnd.openxmlformats-officedocument.presentationml.slideLayout+xml"/>
  <Override PartName="/ppt/slideLayouts/slideLayout827.xml" ContentType="application/vnd.openxmlformats-officedocument.presentationml.slideLayout+xml"/>
  <Override PartName="/ppt/slideLayouts/slideLayout828.xml" ContentType="application/vnd.openxmlformats-officedocument.presentationml.slideLayout+xml"/>
  <Override PartName="/ppt/slideLayouts/slideLayout829.xml" ContentType="application/vnd.openxmlformats-officedocument.presentationml.slideLayout+xml"/>
  <Override PartName="/ppt/slideLayouts/slideLayout830.xml" ContentType="application/vnd.openxmlformats-officedocument.presentationml.slideLayout+xml"/>
  <Override PartName="/ppt/slideLayouts/slideLayout831.xml" ContentType="application/vnd.openxmlformats-officedocument.presentationml.slideLayout+xml"/>
  <Override PartName="/ppt/slideLayouts/slideLayout832.xml" ContentType="application/vnd.openxmlformats-officedocument.presentationml.slideLayout+xml"/>
  <Override PartName="/ppt/slideLayouts/slideLayout833.xml" ContentType="application/vnd.openxmlformats-officedocument.presentationml.slideLayout+xml"/>
  <Override PartName="/ppt/slideLayouts/slideLayout834.xml" ContentType="application/vnd.openxmlformats-officedocument.presentationml.slideLayout+xml"/>
  <Override PartName="/ppt/slideLayouts/slideLayout835.xml" ContentType="application/vnd.openxmlformats-officedocument.presentationml.slideLayout+xml"/>
  <Override PartName="/ppt/slideLayouts/slideLayout836.xml" ContentType="application/vnd.openxmlformats-officedocument.presentationml.slideLayout+xml"/>
  <Override PartName="/ppt/slideLayouts/slideLayout837.xml" ContentType="application/vnd.openxmlformats-officedocument.presentationml.slideLayout+xml"/>
  <Override PartName="/ppt/slideLayouts/slideLayout838.xml" ContentType="application/vnd.openxmlformats-officedocument.presentationml.slideLayout+xml"/>
  <Override PartName="/ppt/slideLayouts/slideLayout839.xml" ContentType="application/vnd.openxmlformats-officedocument.presentationml.slideLayout+xml"/>
  <Override PartName="/ppt/slideLayouts/slideLayout840.xml" ContentType="application/vnd.openxmlformats-officedocument.presentationml.slideLayout+xml"/>
  <Override PartName="/ppt/slideLayouts/slideLayout841.xml" ContentType="application/vnd.openxmlformats-officedocument.presentationml.slideLayout+xml"/>
  <Override PartName="/ppt/slideLayouts/slideLayout842.xml" ContentType="application/vnd.openxmlformats-officedocument.presentationml.slideLayout+xml"/>
  <Override PartName="/ppt/slideLayouts/slideLayout843.xml" ContentType="application/vnd.openxmlformats-officedocument.presentationml.slideLayout+xml"/>
  <Override PartName="/ppt/slideLayouts/slideLayout844.xml" ContentType="application/vnd.openxmlformats-officedocument.presentationml.slideLayout+xml"/>
  <Override PartName="/ppt/slideLayouts/slideLayout845.xml" ContentType="application/vnd.openxmlformats-officedocument.presentationml.slideLayout+xml"/>
  <Override PartName="/ppt/slideLayouts/slideLayout846.xml" ContentType="application/vnd.openxmlformats-officedocument.presentationml.slideLayout+xml"/>
  <Override PartName="/ppt/slideLayouts/slideLayout847.xml" ContentType="application/vnd.openxmlformats-officedocument.presentationml.slideLayout+xml"/>
  <Override PartName="/ppt/slideLayouts/slideLayout848.xml" ContentType="application/vnd.openxmlformats-officedocument.presentationml.slideLayout+xml"/>
  <Override PartName="/ppt/slideLayouts/slideLayout849.xml" ContentType="application/vnd.openxmlformats-officedocument.presentationml.slideLayout+xml"/>
  <Override PartName="/ppt/slideLayouts/slideLayout850.xml" ContentType="application/vnd.openxmlformats-officedocument.presentationml.slideLayout+xml"/>
  <Override PartName="/ppt/slideLayouts/slideLayout851.xml" ContentType="application/vnd.openxmlformats-officedocument.presentationml.slideLayout+xml"/>
  <Override PartName="/ppt/slideLayouts/slideLayout852.xml" ContentType="application/vnd.openxmlformats-officedocument.presentationml.slideLayout+xml"/>
  <Override PartName="/ppt/slideLayouts/slideLayout853.xml" ContentType="application/vnd.openxmlformats-officedocument.presentationml.slideLayout+xml"/>
  <Override PartName="/ppt/theme/theme6.xml" ContentType="application/vnd.openxmlformats-officedocument.theme+xml"/>
  <Override PartName="/ppt/slideLayouts/slideLayout854.xml" ContentType="application/vnd.openxmlformats-officedocument.presentationml.slideLayout+xml"/>
  <Override PartName="/ppt/slideLayouts/slideLayout855.xml" ContentType="application/vnd.openxmlformats-officedocument.presentationml.slideLayout+xml"/>
  <Override PartName="/ppt/slideLayouts/slideLayout856.xml" ContentType="application/vnd.openxmlformats-officedocument.presentationml.slideLayout+xml"/>
  <Override PartName="/ppt/slideLayouts/slideLayout857.xml" ContentType="application/vnd.openxmlformats-officedocument.presentationml.slideLayout+xml"/>
  <Override PartName="/ppt/slideLayouts/slideLayout858.xml" ContentType="application/vnd.openxmlformats-officedocument.presentationml.slideLayout+xml"/>
  <Override PartName="/ppt/slideLayouts/slideLayout859.xml" ContentType="application/vnd.openxmlformats-officedocument.presentationml.slideLayout+xml"/>
  <Override PartName="/ppt/slideLayouts/slideLayout860.xml" ContentType="application/vnd.openxmlformats-officedocument.presentationml.slideLayout+xml"/>
  <Override PartName="/ppt/slideLayouts/slideLayout861.xml" ContentType="application/vnd.openxmlformats-officedocument.presentationml.slideLayout+xml"/>
  <Override PartName="/ppt/slideLayouts/slideLayout862.xml" ContentType="application/vnd.openxmlformats-officedocument.presentationml.slideLayout+xml"/>
  <Override PartName="/ppt/slideLayouts/slideLayout863.xml" ContentType="application/vnd.openxmlformats-officedocument.presentationml.slideLayout+xml"/>
  <Override PartName="/ppt/slideLayouts/slideLayout864.xml" ContentType="application/vnd.openxmlformats-officedocument.presentationml.slideLayout+xml"/>
  <Override PartName="/ppt/slideLayouts/slideLayout865.xml" ContentType="application/vnd.openxmlformats-officedocument.presentationml.slideLayout+xml"/>
  <Override PartName="/ppt/slideLayouts/slideLayout866.xml" ContentType="application/vnd.openxmlformats-officedocument.presentationml.slideLayout+xml"/>
  <Override PartName="/ppt/slideLayouts/slideLayout867.xml" ContentType="application/vnd.openxmlformats-officedocument.presentationml.slideLayout+xml"/>
  <Override PartName="/ppt/slideLayouts/slideLayout868.xml" ContentType="application/vnd.openxmlformats-officedocument.presentationml.slideLayout+xml"/>
  <Override PartName="/ppt/slideLayouts/slideLayout869.xml" ContentType="application/vnd.openxmlformats-officedocument.presentationml.slideLayout+xml"/>
  <Override PartName="/ppt/slideLayouts/slideLayout870.xml" ContentType="application/vnd.openxmlformats-officedocument.presentationml.slideLayout+xml"/>
  <Override PartName="/ppt/slideLayouts/slideLayout871.xml" ContentType="application/vnd.openxmlformats-officedocument.presentationml.slideLayout+xml"/>
  <Override PartName="/ppt/slideLayouts/slideLayout872.xml" ContentType="application/vnd.openxmlformats-officedocument.presentationml.slideLayout+xml"/>
  <Override PartName="/ppt/slideLayouts/slideLayout873.xml" ContentType="application/vnd.openxmlformats-officedocument.presentationml.slideLayout+xml"/>
  <Override PartName="/ppt/slideLayouts/slideLayout874.xml" ContentType="application/vnd.openxmlformats-officedocument.presentationml.slideLayout+xml"/>
  <Override PartName="/ppt/slideLayouts/slideLayout875.xml" ContentType="application/vnd.openxmlformats-officedocument.presentationml.slideLayout+xml"/>
  <Override PartName="/ppt/slideLayouts/slideLayout876.xml" ContentType="application/vnd.openxmlformats-officedocument.presentationml.slideLayout+xml"/>
  <Override PartName="/ppt/slideLayouts/slideLayout877.xml" ContentType="application/vnd.openxmlformats-officedocument.presentationml.slideLayout+xml"/>
  <Override PartName="/ppt/slideLayouts/slideLayout878.xml" ContentType="application/vnd.openxmlformats-officedocument.presentationml.slideLayout+xml"/>
  <Override PartName="/ppt/slideLayouts/slideLayout879.xml" ContentType="application/vnd.openxmlformats-officedocument.presentationml.slideLayout+xml"/>
  <Override PartName="/ppt/slideLayouts/slideLayout880.xml" ContentType="application/vnd.openxmlformats-officedocument.presentationml.slideLayout+xml"/>
  <Override PartName="/ppt/slideLayouts/slideLayout881.xml" ContentType="application/vnd.openxmlformats-officedocument.presentationml.slideLayout+xml"/>
  <Override PartName="/ppt/slideLayouts/slideLayout882.xml" ContentType="application/vnd.openxmlformats-officedocument.presentationml.slideLayout+xml"/>
  <Override PartName="/ppt/slideLayouts/slideLayout883.xml" ContentType="application/vnd.openxmlformats-officedocument.presentationml.slideLayout+xml"/>
  <Override PartName="/ppt/slideLayouts/slideLayout884.xml" ContentType="application/vnd.openxmlformats-officedocument.presentationml.slideLayout+xml"/>
  <Override PartName="/ppt/slideLayouts/slideLayout885.xml" ContentType="application/vnd.openxmlformats-officedocument.presentationml.slideLayout+xml"/>
  <Override PartName="/ppt/slideLayouts/slideLayout886.xml" ContentType="application/vnd.openxmlformats-officedocument.presentationml.slideLayout+xml"/>
  <Override PartName="/ppt/slideLayouts/slideLayout887.xml" ContentType="application/vnd.openxmlformats-officedocument.presentationml.slideLayout+xml"/>
  <Override PartName="/ppt/slideLayouts/slideLayout888.xml" ContentType="application/vnd.openxmlformats-officedocument.presentationml.slideLayout+xml"/>
  <Override PartName="/ppt/slideLayouts/slideLayout889.xml" ContentType="application/vnd.openxmlformats-officedocument.presentationml.slideLayout+xml"/>
  <Override PartName="/ppt/slideLayouts/slideLayout890.xml" ContentType="application/vnd.openxmlformats-officedocument.presentationml.slideLayout+xml"/>
  <Override PartName="/ppt/slideLayouts/slideLayout891.xml" ContentType="application/vnd.openxmlformats-officedocument.presentationml.slideLayout+xml"/>
  <Override PartName="/ppt/slideLayouts/slideLayout892.xml" ContentType="application/vnd.openxmlformats-officedocument.presentationml.slideLayout+xml"/>
  <Override PartName="/ppt/slideLayouts/slideLayout893.xml" ContentType="application/vnd.openxmlformats-officedocument.presentationml.slideLayout+xml"/>
  <Override PartName="/ppt/slideLayouts/slideLayout894.xml" ContentType="application/vnd.openxmlformats-officedocument.presentationml.slideLayout+xml"/>
  <Override PartName="/ppt/slideLayouts/slideLayout895.xml" ContentType="application/vnd.openxmlformats-officedocument.presentationml.slideLayout+xml"/>
  <Override PartName="/ppt/slideLayouts/slideLayout896.xml" ContentType="application/vnd.openxmlformats-officedocument.presentationml.slideLayout+xml"/>
  <Override PartName="/ppt/slideLayouts/slideLayout897.xml" ContentType="application/vnd.openxmlformats-officedocument.presentationml.slideLayout+xml"/>
  <Override PartName="/ppt/slideLayouts/slideLayout898.xml" ContentType="application/vnd.openxmlformats-officedocument.presentationml.slideLayout+xml"/>
  <Override PartName="/ppt/slideLayouts/slideLayout899.xml" ContentType="application/vnd.openxmlformats-officedocument.presentationml.slideLayout+xml"/>
  <Override PartName="/ppt/slideLayouts/slideLayout900.xml" ContentType="application/vnd.openxmlformats-officedocument.presentationml.slideLayout+xml"/>
  <Override PartName="/ppt/slideLayouts/slideLayout901.xml" ContentType="application/vnd.openxmlformats-officedocument.presentationml.slideLayout+xml"/>
  <Override PartName="/ppt/slideLayouts/slideLayout902.xml" ContentType="application/vnd.openxmlformats-officedocument.presentationml.slideLayout+xml"/>
  <Override PartName="/ppt/slideLayouts/slideLayout903.xml" ContentType="application/vnd.openxmlformats-officedocument.presentationml.slideLayout+xml"/>
  <Override PartName="/ppt/slideLayouts/slideLayout904.xml" ContentType="application/vnd.openxmlformats-officedocument.presentationml.slideLayout+xml"/>
  <Override PartName="/ppt/slideLayouts/slideLayout905.xml" ContentType="application/vnd.openxmlformats-officedocument.presentationml.slideLayout+xml"/>
  <Override PartName="/ppt/slideLayouts/slideLayout906.xml" ContentType="application/vnd.openxmlformats-officedocument.presentationml.slideLayout+xml"/>
  <Override PartName="/ppt/slideLayouts/slideLayout907.xml" ContentType="application/vnd.openxmlformats-officedocument.presentationml.slideLayout+xml"/>
  <Override PartName="/ppt/slideLayouts/slideLayout908.xml" ContentType="application/vnd.openxmlformats-officedocument.presentationml.slideLayout+xml"/>
  <Override PartName="/ppt/slideLayouts/slideLayout909.xml" ContentType="application/vnd.openxmlformats-officedocument.presentationml.slideLayout+xml"/>
  <Override PartName="/ppt/slideLayouts/slideLayout910.xml" ContentType="application/vnd.openxmlformats-officedocument.presentationml.slideLayout+xml"/>
  <Override PartName="/ppt/slideLayouts/slideLayout911.xml" ContentType="application/vnd.openxmlformats-officedocument.presentationml.slideLayout+xml"/>
  <Override PartName="/ppt/slideLayouts/slideLayout912.xml" ContentType="application/vnd.openxmlformats-officedocument.presentationml.slideLayout+xml"/>
  <Override PartName="/ppt/slideLayouts/slideLayout913.xml" ContentType="application/vnd.openxmlformats-officedocument.presentationml.slideLayout+xml"/>
  <Override PartName="/ppt/slideLayouts/slideLayout914.xml" ContentType="application/vnd.openxmlformats-officedocument.presentationml.slideLayout+xml"/>
  <Override PartName="/ppt/slideLayouts/slideLayout915.xml" ContentType="application/vnd.openxmlformats-officedocument.presentationml.slideLayout+xml"/>
  <Override PartName="/ppt/slideLayouts/slideLayout916.xml" ContentType="application/vnd.openxmlformats-officedocument.presentationml.slideLayout+xml"/>
  <Override PartName="/ppt/slideLayouts/slideLayout917.xml" ContentType="application/vnd.openxmlformats-officedocument.presentationml.slideLayout+xml"/>
  <Override PartName="/ppt/slideLayouts/slideLayout918.xml" ContentType="application/vnd.openxmlformats-officedocument.presentationml.slideLayout+xml"/>
  <Override PartName="/ppt/slideLayouts/slideLayout919.xml" ContentType="application/vnd.openxmlformats-officedocument.presentationml.slideLayout+xml"/>
  <Override PartName="/ppt/slideLayouts/slideLayout920.xml" ContentType="application/vnd.openxmlformats-officedocument.presentationml.slideLayout+xml"/>
  <Override PartName="/ppt/slideLayouts/slideLayout921.xml" ContentType="application/vnd.openxmlformats-officedocument.presentationml.slideLayout+xml"/>
  <Override PartName="/ppt/slideLayouts/slideLayout922.xml" ContentType="application/vnd.openxmlformats-officedocument.presentationml.slideLayout+xml"/>
  <Override PartName="/ppt/slideLayouts/slideLayout923.xml" ContentType="application/vnd.openxmlformats-officedocument.presentationml.slideLayout+xml"/>
  <Override PartName="/ppt/slideLayouts/slideLayout924.xml" ContentType="application/vnd.openxmlformats-officedocument.presentationml.slideLayout+xml"/>
  <Override PartName="/ppt/slideLayouts/slideLayout925.xml" ContentType="application/vnd.openxmlformats-officedocument.presentationml.slideLayout+xml"/>
  <Override PartName="/ppt/slideLayouts/slideLayout926.xml" ContentType="application/vnd.openxmlformats-officedocument.presentationml.slideLayout+xml"/>
  <Override PartName="/ppt/slideLayouts/slideLayout927.xml" ContentType="application/vnd.openxmlformats-officedocument.presentationml.slideLayout+xml"/>
  <Override PartName="/ppt/slideLayouts/slideLayout928.xml" ContentType="application/vnd.openxmlformats-officedocument.presentationml.slideLayout+xml"/>
  <Override PartName="/ppt/slideLayouts/slideLayout929.xml" ContentType="application/vnd.openxmlformats-officedocument.presentationml.slideLayout+xml"/>
  <Override PartName="/ppt/slideLayouts/slideLayout930.xml" ContentType="application/vnd.openxmlformats-officedocument.presentationml.slideLayout+xml"/>
  <Override PartName="/ppt/slideLayouts/slideLayout931.xml" ContentType="application/vnd.openxmlformats-officedocument.presentationml.slideLayout+xml"/>
  <Override PartName="/ppt/slideLayouts/slideLayout932.xml" ContentType="application/vnd.openxmlformats-officedocument.presentationml.slideLayout+xml"/>
  <Override PartName="/ppt/slideLayouts/slideLayout933.xml" ContentType="application/vnd.openxmlformats-officedocument.presentationml.slideLayout+xml"/>
  <Override PartName="/ppt/slideLayouts/slideLayout934.xml" ContentType="application/vnd.openxmlformats-officedocument.presentationml.slideLayout+xml"/>
  <Override PartName="/ppt/slideLayouts/slideLayout935.xml" ContentType="application/vnd.openxmlformats-officedocument.presentationml.slideLayout+xml"/>
  <Override PartName="/ppt/slideLayouts/slideLayout936.xml" ContentType="application/vnd.openxmlformats-officedocument.presentationml.slideLayout+xml"/>
  <Override PartName="/ppt/slideLayouts/slideLayout937.xml" ContentType="application/vnd.openxmlformats-officedocument.presentationml.slideLayout+xml"/>
  <Override PartName="/ppt/slideLayouts/slideLayout938.xml" ContentType="application/vnd.openxmlformats-officedocument.presentationml.slideLayout+xml"/>
  <Override PartName="/ppt/slideLayouts/slideLayout939.xml" ContentType="application/vnd.openxmlformats-officedocument.presentationml.slideLayout+xml"/>
  <Override PartName="/ppt/slideLayouts/slideLayout940.xml" ContentType="application/vnd.openxmlformats-officedocument.presentationml.slideLayout+xml"/>
  <Override PartName="/ppt/slideLayouts/slideLayout941.xml" ContentType="application/vnd.openxmlformats-officedocument.presentationml.slideLayout+xml"/>
  <Override PartName="/ppt/slideLayouts/slideLayout942.xml" ContentType="application/vnd.openxmlformats-officedocument.presentationml.slideLayout+xml"/>
  <Override PartName="/ppt/slideLayouts/slideLayout943.xml" ContentType="application/vnd.openxmlformats-officedocument.presentationml.slideLayout+xml"/>
  <Override PartName="/ppt/slideLayouts/slideLayout944.xml" ContentType="application/vnd.openxmlformats-officedocument.presentationml.slideLayout+xml"/>
  <Override PartName="/ppt/slideLayouts/slideLayout945.xml" ContentType="application/vnd.openxmlformats-officedocument.presentationml.slideLayout+xml"/>
  <Override PartName="/ppt/slideLayouts/slideLayout946.xml" ContentType="application/vnd.openxmlformats-officedocument.presentationml.slideLayout+xml"/>
  <Override PartName="/ppt/slideLayouts/slideLayout947.xml" ContentType="application/vnd.openxmlformats-officedocument.presentationml.slideLayout+xml"/>
  <Override PartName="/ppt/slideLayouts/slideLayout948.xml" ContentType="application/vnd.openxmlformats-officedocument.presentationml.slideLayout+xml"/>
  <Override PartName="/ppt/slideLayouts/slideLayout949.xml" ContentType="application/vnd.openxmlformats-officedocument.presentationml.slideLayout+xml"/>
  <Override PartName="/ppt/slideLayouts/slideLayout950.xml" ContentType="application/vnd.openxmlformats-officedocument.presentationml.slideLayout+xml"/>
  <Override PartName="/ppt/slideLayouts/slideLayout951.xml" ContentType="application/vnd.openxmlformats-officedocument.presentationml.slideLayout+xml"/>
  <Override PartName="/ppt/slideLayouts/slideLayout952.xml" ContentType="application/vnd.openxmlformats-officedocument.presentationml.slideLayout+xml"/>
  <Override PartName="/ppt/slideLayouts/slideLayout953.xml" ContentType="application/vnd.openxmlformats-officedocument.presentationml.slideLayout+xml"/>
  <Override PartName="/ppt/slideLayouts/slideLayout954.xml" ContentType="application/vnd.openxmlformats-officedocument.presentationml.slideLayout+xml"/>
  <Override PartName="/ppt/slideLayouts/slideLayout955.xml" ContentType="application/vnd.openxmlformats-officedocument.presentationml.slideLayout+xml"/>
  <Override PartName="/ppt/slideLayouts/slideLayout956.xml" ContentType="application/vnd.openxmlformats-officedocument.presentationml.slideLayout+xml"/>
  <Override PartName="/ppt/slideLayouts/slideLayout957.xml" ContentType="application/vnd.openxmlformats-officedocument.presentationml.slideLayout+xml"/>
  <Override PartName="/ppt/slideLayouts/slideLayout958.xml" ContentType="application/vnd.openxmlformats-officedocument.presentationml.slideLayout+xml"/>
  <Override PartName="/ppt/slideLayouts/slideLayout959.xml" ContentType="application/vnd.openxmlformats-officedocument.presentationml.slideLayout+xml"/>
  <Override PartName="/ppt/slideLayouts/slideLayout960.xml" ContentType="application/vnd.openxmlformats-officedocument.presentationml.slideLayout+xml"/>
  <Override PartName="/ppt/slideLayouts/slideLayout961.xml" ContentType="application/vnd.openxmlformats-officedocument.presentationml.slideLayout+xml"/>
  <Override PartName="/ppt/slideLayouts/slideLayout962.xml" ContentType="application/vnd.openxmlformats-officedocument.presentationml.slideLayout+xml"/>
  <Override PartName="/ppt/slideLayouts/slideLayout963.xml" ContentType="application/vnd.openxmlformats-officedocument.presentationml.slideLayout+xml"/>
  <Override PartName="/ppt/slideLayouts/slideLayout964.xml" ContentType="application/vnd.openxmlformats-officedocument.presentationml.slideLayout+xml"/>
  <Override PartName="/ppt/slideLayouts/slideLayout965.xml" ContentType="application/vnd.openxmlformats-officedocument.presentationml.slideLayout+xml"/>
  <Override PartName="/ppt/slideLayouts/slideLayout966.xml" ContentType="application/vnd.openxmlformats-officedocument.presentationml.slideLayout+xml"/>
  <Override PartName="/ppt/slideLayouts/slideLayout967.xml" ContentType="application/vnd.openxmlformats-officedocument.presentationml.slideLayout+xml"/>
  <Override PartName="/ppt/slideLayouts/slideLayout968.xml" ContentType="application/vnd.openxmlformats-officedocument.presentationml.slideLayout+xml"/>
  <Override PartName="/ppt/slideLayouts/slideLayout969.xml" ContentType="application/vnd.openxmlformats-officedocument.presentationml.slideLayout+xml"/>
  <Override PartName="/ppt/slideLayouts/slideLayout970.xml" ContentType="application/vnd.openxmlformats-officedocument.presentationml.slideLayout+xml"/>
  <Override PartName="/ppt/slideLayouts/slideLayout971.xml" ContentType="application/vnd.openxmlformats-officedocument.presentationml.slideLayout+xml"/>
  <Override PartName="/ppt/slideLayouts/slideLayout972.xml" ContentType="application/vnd.openxmlformats-officedocument.presentationml.slideLayout+xml"/>
  <Override PartName="/ppt/slideLayouts/slideLayout973.xml" ContentType="application/vnd.openxmlformats-officedocument.presentationml.slideLayout+xml"/>
  <Override PartName="/ppt/slideLayouts/slideLayout974.xml" ContentType="application/vnd.openxmlformats-officedocument.presentationml.slideLayout+xml"/>
  <Override PartName="/ppt/slideLayouts/slideLayout975.xml" ContentType="application/vnd.openxmlformats-officedocument.presentationml.slideLayout+xml"/>
  <Override PartName="/ppt/slideLayouts/slideLayout976.xml" ContentType="application/vnd.openxmlformats-officedocument.presentationml.slideLayout+xml"/>
  <Override PartName="/ppt/slideLayouts/slideLayout977.xml" ContentType="application/vnd.openxmlformats-officedocument.presentationml.slideLayout+xml"/>
  <Override PartName="/ppt/slideLayouts/slideLayout978.xml" ContentType="application/vnd.openxmlformats-officedocument.presentationml.slideLayout+xml"/>
  <Override PartName="/ppt/slideLayouts/slideLayout979.xml" ContentType="application/vnd.openxmlformats-officedocument.presentationml.slideLayout+xml"/>
  <Override PartName="/ppt/slideLayouts/slideLayout980.xml" ContentType="application/vnd.openxmlformats-officedocument.presentationml.slideLayout+xml"/>
  <Override PartName="/ppt/slideLayouts/slideLayout981.xml" ContentType="application/vnd.openxmlformats-officedocument.presentationml.slideLayout+xml"/>
  <Override PartName="/ppt/slideLayouts/slideLayout982.xml" ContentType="application/vnd.openxmlformats-officedocument.presentationml.slideLayout+xml"/>
  <Override PartName="/ppt/slideLayouts/slideLayout983.xml" ContentType="application/vnd.openxmlformats-officedocument.presentationml.slideLayout+xml"/>
  <Override PartName="/ppt/slideLayouts/slideLayout984.xml" ContentType="application/vnd.openxmlformats-officedocument.presentationml.slideLayout+xml"/>
  <Override PartName="/ppt/slideLayouts/slideLayout985.xml" ContentType="application/vnd.openxmlformats-officedocument.presentationml.slideLayout+xml"/>
  <Override PartName="/ppt/slideLayouts/slideLayout986.xml" ContentType="application/vnd.openxmlformats-officedocument.presentationml.slideLayout+xml"/>
  <Override PartName="/ppt/slideLayouts/slideLayout987.xml" ContentType="application/vnd.openxmlformats-officedocument.presentationml.slideLayout+xml"/>
  <Override PartName="/ppt/slideLayouts/slideLayout988.xml" ContentType="application/vnd.openxmlformats-officedocument.presentationml.slideLayout+xml"/>
  <Override PartName="/ppt/slideLayouts/slideLayout989.xml" ContentType="application/vnd.openxmlformats-officedocument.presentationml.slideLayout+xml"/>
  <Override PartName="/ppt/slideLayouts/slideLayout990.xml" ContentType="application/vnd.openxmlformats-officedocument.presentationml.slideLayout+xml"/>
  <Override PartName="/ppt/slideLayouts/slideLayout991.xml" ContentType="application/vnd.openxmlformats-officedocument.presentationml.slideLayout+xml"/>
  <Override PartName="/ppt/slideLayouts/slideLayout992.xml" ContentType="application/vnd.openxmlformats-officedocument.presentationml.slideLayout+xml"/>
  <Override PartName="/ppt/slideLayouts/slideLayout993.xml" ContentType="application/vnd.openxmlformats-officedocument.presentationml.slideLayout+xml"/>
  <Override PartName="/ppt/slideLayouts/slideLayout994.xml" ContentType="application/vnd.openxmlformats-officedocument.presentationml.slideLayout+xml"/>
  <Override PartName="/ppt/slideLayouts/slideLayout995.xml" ContentType="application/vnd.openxmlformats-officedocument.presentationml.slideLayout+xml"/>
  <Override PartName="/ppt/slideLayouts/slideLayout996.xml" ContentType="application/vnd.openxmlformats-officedocument.presentationml.slideLayout+xml"/>
  <Override PartName="/ppt/slideLayouts/slideLayout997.xml" ContentType="application/vnd.openxmlformats-officedocument.presentationml.slideLayout+xml"/>
  <Override PartName="/ppt/slideLayouts/slideLayout998.xml" ContentType="application/vnd.openxmlformats-officedocument.presentationml.slideLayout+xml"/>
  <Override PartName="/ppt/slideLayouts/slideLayout999.xml" ContentType="application/vnd.openxmlformats-officedocument.presentationml.slideLayout+xml"/>
  <Override PartName="/ppt/slideLayouts/slideLayout1000.xml" ContentType="application/vnd.openxmlformats-officedocument.presentationml.slideLayout+xml"/>
  <Override PartName="/ppt/slideLayouts/slideLayout1001.xml" ContentType="application/vnd.openxmlformats-officedocument.presentationml.slideLayout+xml"/>
  <Override PartName="/ppt/slideLayouts/slideLayout1002.xml" ContentType="application/vnd.openxmlformats-officedocument.presentationml.slideLayout+xml"/>
  <Override PartName="/ppt/slideLayouts/slideLayout1003.xml" ContentType="application/vnd.openxmlformats-officedocument.presentationml.slideLayout+xml"/>
  <Override PartName="/ppt/slideLayouts/slideLayout1004.xml" ContentType="application/vnd.openxmlformats-officedocument.presentationml.slideLayout+xml"/>
  <Override PartName="/ppt/slideLayouts/slideLayout1005.xml" ContentType="application/vnd.openxmlformats-officedocument.presentationml.slideLayout+xml"/>
  <Override PartName="/ppt/slideLayouts/slideLayout1006.xml" ContentType="application/vnd.openxmlformats-officedocument.presentationml.slideLayout+xml"/>
  <Override PartName="/ppt/slideLayouts/slideLayout1007.xml" ContentType="application/vnd.openxmlformats-officedocument.presentationml.slideLayout+xml"/>
  <Override PartName="/ppt/slideLayouts/slideLayout1008.xml" ContentType="application/vnd.openxmlformats-officedocument.presentationml.slideLayout+xml"/>
  <Override PartName="/ppt/slideLayouts/slideLayout1009.xml" ContentType="application/vnd.openxmlformats-officedocument.presentationml.slideLayout+xml"/>
  <Override PartName="/ppt/slideLayouts/slideLayout1010.xml" ContentType="application/vnd.openxmlformats-officedocument.presentationml.slideLayout+xml"/>
  <Override PartName="/ppt/slideLayouts/slideLayout1011.xml" ContentType="application/vnd.openxmlformats-officedocument.presentationml.slideLayout+xml"/>
  <Override PartName="/ppt/slideLayouts/slideLayout1012.xml" ContentType="application/vnd.openxmlformats-officedocument.presentationml.slideLayout+xml"/>
  <Override PartName="/ppt/slideLayouts/slideLayout1013.xml" ContentType="application/vnd.openxmlformats-officedocument.presentationml.slideLayout+xml"/>
  <Override PartName="/ppt/slideLayouts/slideLayout1014.xml" ContentType="application/vnd.openxmlformats-officedocument.presentationml.slideLayout+xml"/>
  <Override PartName="/ppt/slideLayouts/slideLayout1015.xml" ContentType="application/vnd.openxmlformats-officedocument.presentationml.slideLayout+xml"/>
  <Override PartName="/ppt/slideLayouts/slideLayout1016.xml" ContentType="application/vnd.openxmlformats-officedocument.presentationml.slideLayout+xml"/>
  <Override PartName="/ppt/slideLayouts/slideLayout1017.xml" ContentType="application/vnd.openxmlformats-officedocument.presentationml.slideLayout+xml"/>
  <Override PartName="/ppt/slideLayouts/slideLayout1018.xml" ContentType="application/vnd.openxmlformats-officedocument.presentationml.slideLayout+xml"/>
  <Override PartName="/ppt/slideLayouts/slideLayout1019.xml" ContentType="application/vnd.openxmlformats-officedocument.presentationml.slideLayout+xml"/>
  <Override PartName="/ppt/slideLayouts/slideLayout1020.xml" ContentType="application/vnd.openxmlformats-officedocument.presentationml.slideLayout+xml"/>
  <Override PartName="/ppt/theme/theme7.xml" ContentType="application/vnd.openxmlformats-officedocument.theme+xml"/>
  <Override PartName="/ppt/slideLayouts/slideLayout1021.xml" ContentType="application/vnd.openxmlformats-officedocument.presentationml.slideLayout+xml"/>
  <Override PartName="/ppt/slideLayouts/slideLayout1022.xml" ContentType="application/vnd.openxmlformats-officedocument.presentationml.slideLayout+xml"/>
  <Override PartName="/ppt/slideLayouts/slideLayout1023.xml" ContentType="application/vnd.openxmlformats-officedocument.presentationml.slideLayout+xml"/>
  <Override PartName="/ppt/slideLayouts/slideLayout1024.xml" ContentType="application/vnd.openxmlformats-officedocument.presentationml.slideLayout+xml"/>
  <Override PartName="/ppt/slideLayouts/slideLayout1025.xml" ContentType="application/vnd.openxmlformats-officedocument.presentationml.slideLayout+xml"/>
  <Override PartName="/ppt/slideLayouts/slideLayout1026.xml" ContentType="application/vnd.openxmlformats-officedocument.presentationml.slideLayout+xml"/>
  <Override PartName="/ppt/slideLayouts/slideLayout1027.xml" ContentType="application/vnd.openxmlformats-officedocument.presentationml.slideLayout+xml"/>
  <Override PartName="/ppt/slideLayouts/slideLayout1028.xml" ContentType="application/vnd.openxmlformats-officedocument.presentationml.slideLayout+xml"/>
  <Override PartName="/ppt/slideLayouts/slideLayout1029.xml" ContentType="application/vnd.openxmlformats-officedocument.presentationml.slideLayout+xml"/>
  <Override PartName="/ppt/slideLayouts/slideLayout1030.xml" ContentType="application/vnd.openxmlformats-officedocument.presentationml.slideLayout+xml"/>
  <Override PartName="/ppt/slideLayouts/slideLayout1031.xml" ContentType="application/vnd.openxmlformats-officedocument.presentationml.slideLayout+xml"/>
  <Override PartName="/ppt/slideLayouts/slideLayout1032.xml" ContentType="application/vnd.openxmlformats-officedocument.presentationml.slideLayout+xml"/>
  <Override PartName="/ppt/slideLayouts/slideLayout1033.xml" ContentType="application/vnd.openxmlformats-officedocument.presentationml.slideLayout+xml"/>
  <Override PartName="/ppt/slideLayouts/slideLayout1034.xml" ContentType="application/vnd.openxmlformats-officedocument.presentationml.slideLayout+xml"/>
  <Override PartName="/ppt/slideLayouts/slideLayout1035.xml" ContentType="application/vnd.openxmlformats-officedocument.presentationml.slideLayout+xml"/>
  <Override PartName="/ppt/slideLayouts/slideLayout1036.xml" ContentType="application/vnd.openxmlformats-officedocument.presentationml.slideLayout+xml"/>
  <Override PartName="/ppt/slideLayouts/slideLayout1037.xml" ContentType="application/vnd.openxmlformats-officedocument.presentationml.slideLayout+xml"/>
  <Override PartName="/ppt/slideLayouts/slideLayout1038.xml" ContentType="application/vnd.openxmlformats-officedocument.presentationml.slideLayout+xml"/>
  <Override PartName="/ppt/slideLayouts/slideLayout1039.xml" ContentType="application/vnd.openxmlformats-officedocument.presentationml.slideLayout+xml"/>
  <Override PartName="/ppt/slideLayouts/slideLayout1040.xml" ContentType="application/vnd.openxmlformats-officedocument.presentationml.slideLayout+xml"/>
  <Override PartName="/ppt/slideLayouts/slideLayout1041.xml" ContentType="application/vnd.openxmlformats-officedocument.presentationml.slideLayout+xml"/>
  <Override PartName="/ppt/slideLayouts/slideLayout1042.xml" ContentType="application/vnd.openxmlformats-officedocument.presentationml.slideLayout+xml"/>
  <Override PartName="/ppt/slideLayouts/slideLayout1043.xml" ContentType="application/vnd.openxmlformats-officedocument.presentationml.slideLayout+xml"/>
  <Override PartName="/ppt/slideLayouts/slideLayout1044.xml" ContentType="application/vnd.openxmlformats-officedocument.presentationml.slideLayout+xml"/>
  <Override PartName="/ppt/slideLayouts/slideLayout1045.xml" ContentType="application/vnd.openxmlformats-officedocument.presentationml.slideLayout+xml"/>
  <Override PartName="/ppt/slideLayouts/slideLayout1046.xml" ContentType="application/vnd.openxmlformats-officedocument.presentationml.slideLayout+xml"/>
  <Override PartName="/ppt/slideLayouts/slideLayout1047.xml" ContentType="application/vnd.openxmlformats-officedocument.presentationml.slideLayout+xml"/>
  <Override PartName="/ppt/slideLayouts/slideLayout1048.xml" ContentType="application/vnd.openxmlformats-officedocument.presentationml.slideLayout+xml"/>
  <Override PartName="/ppt/slideLayouts/slideLayout1049.xml" ContentType="application/vnd.openxmlformats-officedocument.presentationml.slideLayout+xml"/>
  <Override PartName="/ppt/slideLayouts/slideLayout1050.xml" ContentType="application/vnd.openxmlformats-officedocument.presentationml.slideLayout+xml"/>
  <Override PartName="/ppt/slideLayouts/slideLayout1051.xml" ContentType="application/vnd.openxmlformats-officedocument.presentationml.slideLayout+xml"/>
  <Override PartName="/ppt/slideLayouts/slideLayout1052.xml" ContentType="application/vnd.openxmlformats-officedocument.presentationml.slideLayout+xml"/>
  <Override PartName="/ppt/slideLayouts/slideLayout1053.xml" ContentType="application/vnd.openxmlformats-officedocument.presentationml.slideLayout+xml"/>
  <Override PartName="/ppt/slideLayouts/slideLayout1054.xml" ContentType="application/vnd.openxmlformats-officedocument.presentationml.slideLayout+xml"/>
  <Override PartName="/ppt/slideLayouts/slideLayout1055.xml" ContentType="application/vnd.openxmlformats-officedocument.presentationml.slideLayout+xml"/>
  <Override PartName="/ppt/slideLayouts/slideLayout1056.xml" ContentType="application/vnd.openxmlformats-officedocument.presentationml.slideLayout+xml"/>
  <Override PartName="/ppt/slideLayouts/slideLayout1057.xml" ContentType="application/vnd.openxmlformats-officedocument.presentationml.slideLayout+xml"/>
  <Override PartName="/ppt/slideLayouts/slideLayout1058.xml" ContentType="application/vnd.openxmlformats-officedocument.presentationml.slideLayout+xml"/>
  <Override PartName="/ppt/slideLayouts/slideLayout1059.xml" ContentType="application/vnd.openxmlformats-officedocument.presentationml.slideLayout+xml"/>
  <Override PartName="/ppt/slideLayouts/slideLayout1060.xml" ContentType="application/vnd.openxmlformats-officedocument.presentationml.slideLayout+xml"/>
  <Override PartName="/ppt/slideLayouts/slideLayout1061.xml" ContentType="application/vnd.openxmlformats-officedocument.presentationml.slideLayout+xml"/>
  <Override PartName="/ppt/slideLayouts/slideLayout1062.xml" ContentType="application/vnd.openxmlformats-officedocument.presentationml.slideLayout+xml"/>
  <Override PartName="/ppt/slideLayouts/slideLayout1063.xml" ContentType="application/vnd.openxmlformats-officedocument.presentationml.slideLayout+xml"/>
  <Override PartName="/ppt/slideLayouts/slideLayout1064.xml" ContentType="application/vnd.openxmlformats-officedocument.presentationml.slideLayout+xml"/>
  <Override PartName="/ppt/slideLayouts/slideLayout1065.xml" ContentType="application/vnd.openxmlformats-officedocument.presentationml.slideLayout+xml"/>
  <Override PartName="/ppt/slideLayouts/slideLayout1066.xml" ContentType="application/vnd.openxmlformats-officedocument.presentationml.slideLayout+xml"/>
  <Override PartName="/ppt/slideLayouts/slideLayout1067.xml" ContentType="application/vnd.openxmlformats-officedocument.presentationml.slideLayout+xml"/>
  <Override PartName="/ppt/slideLayouts/slideLayout1068.xml" ContentType="application/vnd.openxmlformats-officedocument.presentationml.slideLayout+xml"/>
  <Override PartName="/ppt/slideLayouts/slideLayout1069.xml" ContentType="application/vnd.openxmlformats-officedocument.presentationml.slideLayout+xml"/>
  <Override PartName="/ppt/slideLayouts/slideLayout1070.xml" ContentType="application/vnd.openxmlformats-officedocument.presentationml.slideLayout+xml"/>
  <Override PartName="/ppt/slideLayouts/slideLayout1071.xml" ContentType="application/vnd.openxmlformats-officedocument.presentationml.slideLayout+xml"/>
  <Override PartName="/ppt/slideLayouts/slideLayout1072.xml" ContentType="application/vnd.openxmlformats-officedocument.presentationml.slideLayout+xml"/>
  <Override PartName="/ppt/slideLayouts/slideLayout1073.xml" ContentType="application/vnd.openxmlformats-officedocument.presentationml.slideLayout+xml"/>
  <Override PartName="/ppt/slideLayouts/slideLayout1074.xml" ContentType="application/vnd.openxmlformats-officedocument.presentationml.slideLayout+xml"/>
  <Override PartName="/ppt/slideLayouts/slideLayout1075.xml" ContentType="application/vnd.openxmlformats-officedocument.presentationml.slideLayout+xml"/>
  <Override PartName="/ppt/slideLayouts/slideLayout1076.xml" ContentType="application/vnd.openxmlformats-officedocument.presentationml.slideLayout+xml"/>
  <Override PartName="/ppt/slideLayouts/slideLayout1077.xml" ContentType="application/vnd.openxmlformats-officedocument.presentationml.slideLayout+xml"/>
  <Override PartName="/ppt/slideLayouts/slideLayout1078.xml" ContentType="application/vnd.openxmlformats-officedocument.presentationml.slideLayout+xml"/>
  <Override PartName="/ppt/slideLayouts/slideLayout1079.xml" ContentType="application/vnd.openxmlformats-officedocument.presentationml.slideLayout+xml"/>
  <Override PartName="/ppt/slideLayouts/slideLayout1080.xml" ContentType="application/vnd.openxmlformats-officedocument.presentationml.slideLayout+xml"/>
  <Override PartName="/ppt/slideLayouts/slideLayout1081.xml" ContentType="application/vnd.openxmlformats-officedocument.presentationml.slideLayout+xml"/>
  <Override PartName="/ppt/slideLayouts/slideLayout1082.xml" ContentType="application/vnd.openxmlformats-officedocument.presentationml.slideLayout+xml"/>
  <Override PartName="/ppt/slideLayouts/slideLayout1083.xml" ContentType="application/vnd.openxmlformats-officedocument.presentationml.slideLayout+xml"/>
  <Override PartName="/ppt/slideLayouts/slideLayout1084.xml" ContentType="application/vnd.openxmlformats-officedocument.presentationml.slideLayout+xml"/>
  <Override PartName="/ppt/slideLayouts/slideLayout1085.xml" ContentType="application/vnd.openxmlformats-officedocument.presentationml.slideLayout+xml"/>
  <Override PartName="/ppt/slideLayouts/slideLayout1086.xml" ContentType="application/vnd.openxmlformats-officedocument.presentationml.slideLayout+xml"/>
  <Override PartName="/ppt/slideLayouts/slideLayout1087.xml" ContentType="application/vnd.openxmlformats-officedocument.presentationml.slideLayout+xml"/>
  <Override PartName="/ppt/slideLayouts/slideLayout1088.xml" ContentType="application/vnd.openxmlformats-officedocument.presentationml.slideLayout+xml"/>
  <Override PartName="/ppt/slideLayouts/slideLayout1089.xml" ContentType="application/vnd.openxmlformats-officedocument.presentationml.slideLayout+xml"/>
  <Override PartName="/ppt/slideLayouts/slideLayout1090.xml" ContentType="application/vnd.openxmlformats-officedocument.presentationml.slideLayout+xml"/>
  <Override PartName="/ppt/slideLayouts/slideLayout1091.xml" ContentType="application/vnd.openxmlformats-officedocument.presentationml.slideLayout+xml"/>
  <Override PartName="/ppt/slideLayouts/slideLayout1092.xml" ContentType="application/vnd.openxmlformats-officedocument.presentationml.slideLayout+xml"/>
  <Override PartName="/ppt/slideLayouts/slideLayout1093.xml" ContentType="application/vnd.openxmlformats-officedocument.presentationml.slideLayout+xml"/>
  <Override PartName="/ppt/slideLayouts/slideLayout1094.xml" ContentType="application/vnd.openxmlformats-officedocument.presentationml.slideLayout+xml"/>
  <Override PartName="/ppt/slideLayouts/slideLayout1095.xml" ContentType="application/vnd.openxmlformats-officedocument.presentationml.slideLayout+xml"/>
  <Override PartName="/ppt/slideLayouts/slideLayout1096.xml" ContentType="application/vnd.openxmlformats-officedocument.presentationml.slideLayout+xml"/>
  <Override PartName="/ppt/slideLayouts/slideLayout1097.xml" ContentType="application/vnd.openxmlformats-officedocument.presentationml.slideLayout+xml"/>
  <Override PartName="/ppt/slideLayouts/slideLayout1098.xml" ContentType="application/vnd.openxmlformats-officedocument.presentationml.slideLayout+xml"/>
  <Override PartName="/ppt/slideLayouts/slideLayout1099.xml" ContentType="application/vnd.openxmlformats-officedocument.presentationml.slideLayout+xml"/>
  <Override PartName="/ppt/slideLayouts/slideLayout1100.xml" ContentType="application/vnd.openxmlformats-officedocument.presentationml.slideLayout+xml"/>
  <Override PartName="/ppt/slideLayouts/slideLayout1101.xml" ContentType="application/vnd.openxmlformats-officedocument.presentationml.slideLayout+xml"/>
  <Override PartName="/ppt/slideLayouts/slideLayout1102.xml" ContentType="application/vnd.openxmlformats-officedocument.presentationml.slideLayout+xml"/>
  <Override PartName="/ppt/slideLayouts/slideLayout1103.xml" ContentType="application/vnd.openxmlformats-officedocument.presentationml.slideLayout+xml"/>
  <Override PartName="/ppt/slideLayouts/slideLayout1104.xml" ContentType="application/vnd.openxmlformats-officedocument.presentationml.slideLayout+xml"/>
  <Override PartName="/ppt/slideLayouts/slideLayout1105.xml" ContentType="application/vnd.openxmlformats-officedocument.presentationml.slideLayout+xml"/>
  <Override PartName="/ppt/slideLayouts/slideLayout1106.xml" ContentType="application/vnd.openxmlformats-officedocument.presentationml.slideLayout+xml"/>
  <Override PartName="/ppt/slideLayouts/slideLayout1107.xml" ContentType="application/vnd.openxmlformats-officedocument.presentationml.slideLayout+xml"/>
  <Override PartName="/ppt/slideLayouts/slideLayout1108.xml" ContentType="application/vnd.openxmlformats-officedocument.presentationml.slideLayout+xml"/>
  <Override PartName="/ppt/slideLayouts/slideLayout1109.xml" ContentType="application/vnd.openxmlformats-officedocument.presentationml.slideLayout+xml"/>
  <Override PartName="/ppt/slideLayouts/slideLayout1110.xml" ContentType="application/vnd.openxmlformats-officedocument.presentationml.slideLayout+xml"/>
  <Override PartName="/ppt/slideLayouts/slideLayout1111.xml" ContentType="application/vnd.openxmlformats-officedocument.presentationml.slideLayout+xml"/>
  <Override PartName="/ppt/slideLayouts/slideLayout1112.xml" ContentType="application/vnd.openxmlformats-officedocument.presentationml.slideLayout+xml"/>
  <Override PartName="/ppt/slideLayouts/slideLayout1113.xml" ContentType="application/vnd.openxmlformats-officedocument.presentationml.slideLayout+xml"/>
  <Override PartName="/ppt/slideLayouts/slideLayout1114.xml" ContentType="application/vnd.openxmlformats-officedocument.presentationml.slideLayout+xml"/>
  <Override PartName="/ppt/slideLayouts/slideLayout1115.xml" ContentType="application/vnd.openxmlformats-officedocument.presentationml.slideLayout+xml"/>
  <Override PartName="/ppt/slideLayouts/slideLayout1116.xml" ContentType="application/vnd.openxmlformats-officedocument.presentationml.slideLayout+xml"/>
  <Override PartName="/ppt/slideLayouts/slideLayout1117.xml" ContentType="application/vnd.openxmlformats-officedocument.presentationml.slideLayout+xml"/>
  <Override PartName="/ppt/slideLayouts/slideLayout1118.xml" ContentType="application/vnd.openxmlformats-officedocument.presentationml.slideLayout+xml"/>
  <Override PartName="/ppt/slideLayouts/slideLayout1119.xml" ContentType="application/vnd.openxmlformats-officedocument.presentationml.slideLayout+xml"/>
  <Override PartName="/ppt/slideLayouts/slideLayout1120.xml" ContentType="application/vnd.openxmlformats-officedocument.presentationml.slideLayout+xml"/>
  <Override PartName="/ppt/slideLayouts/slideLayout1121.xml" ContentType="application/vnd.openxmlformats-officedocument.presentationml.slideLayout+xml"/>
  <Override PartName="/ppt/slideLayouts/slideLayout1122.xml" ContentType="application/vnd.openxmlformats-officedocument.presentationml.slideLayout+xml"/>
  <Override PartName="/ppt/slideLayouts/slideLayout1123.xml" ContentType="application/vnd.openxmlformats-officedocument.presentationml.slideLayout+xml"/>
  <Override PartName="/ppt/slideLayouts/slideLayout1124.xml" ContentType="application/vnd.openxmlformats-officedocument.presentationml.slideLayout+xml"/>
  <Override PartName="/ppt/slideLayouts/slideLayout1125.xml" ContentType="application/vnd.openxmlformats-officedocument.presentationml.slideLayout+xml"/>
  <Override PartName="/ppt/slideLayouts/slideLayout1126.xml" ContentType="application/vnd.openxmlformats-officedocument.presentationml.slideLayout+xml"/>
  <Override PartName="/ppt/slideLayouts/slideLayout1127.xml" ContentType="application/vnd.openxmlformats-officedocument.presentationml.slideLayout+xml"/>
  <Override PartName="/ppt/slideLayouts/slideLayout1128.xml" ContentType="application/vnd.openxmlformats-officedocument.presentationml.slideLayout+xml"/>
  <Override PartName="/ppt/slideLayouts/slideLayout1129.xml" ContentType="application/vnd.openxmlformats-officedocument.presentationml.slideLayout+xml"/>
  <Override PartName="/ppt/slideLayouts/slideLayout1130.xml" ContentType="application/vnd.openxmlformats-officedocument.presentationml.slideLayout+xml"/>
  <Override PartName="/ppt/slideLayouts/slideLayout1131.xml" ContentType="application/vnd.openxmlformats-officedocument.presentationml.slideLayout+xml"/>
  <Override PartName="/ppt/slideLayouts/slideLayout1132.xml" ContentType="application/vnd.openxmlformats-officedocument.presentationml.slideLayout+xml"/>
  <Override PartName="/ppt/slideLayouts/slideLayout1133.xml" ContentType="application/vnd.openxmlformats-officedocument.presentationml.slideLayout+xml"/>
  <Override PartName="/ppt/slideLayouts/slideLayout1134.xml" ContentType="application/vnd.openxmlformats-officedocument.presentationml.slideLayout+xml"/>
  <Override PartName="/ppt/slideLayouts/slideLayout1135.xml" ContentType="application/vnd.openxmlformats-officedocument.presentationml.slideLayout+xml"/>
  <Override PartName="/ppt/slideLayouts/slideLayout1136.xml" ContentType="application/vnd.openxmlformats-officedocument.presentationml.slideLayout+xml"/>
  <Override PartName="/ppt/slideLayouts/slideLayout1137.xml" ContentType="application/vnd.openxmlformats-officedocument.presentationml.slideLayout+xml"/>
  <Override PartName="/ppt/slideLayouts/slideLayout1138.xml" ContentType="application/vnd.openxmlformats-officedocument.presentationml.slideLayout+xml"/>
  <Override PartName="/ppt/slideLayouts/slideLayout1139.xml" ContentType="application/vnd.openxmlformats-officedocument.presentationml.slideLayout+xml"/>
  <Override PartName="/ppt/slideLayouts/slideLayout1140.xml" ContentType="application/vnd.openxmlformats-officedocument.presentationml.slideLayout+xml"/>
  <Override PartName="/ppt/slideLayouts/slideLayout1141.xml" ContentType="application/vnd.openxmlformats-officedocument.presentationml.slideLayout+xml"/>
  <Override PartName="/ppt/slideLayouts/slideLayout1142.xml" ContentType="application/vnd.openxmlformats-officedocument.presentationml.slideLayout+xml"/>
  <Override PartName="/ppt/slideLayouts/slideLayout1143.xml" ContentType="application/vnd.openxmlformats-officedocument.presentationml.slideLayout+xml"/>
  <Override PartName="/ppt/slideLayouts/slideLayout1144.xml" ContentType="application/vnd.openxmlformats-officedocument.presentationml.slideLayout+xml"/>
  <Override PartName="/ppt/slideLayouts/slideLayout1145.xml" ContentType="application/vnd.openxmlformats-officedocument.presentationml.slideLayout+xml"/>
  <Override PartName="/ppt/slideLayouts/slideLayout1146.xml" ContentType="application/vnd.openxmlformats-officedocument.presentationml.slideLayout+xml"/>
  <Override PartName="/ppt/slideLayouts/slideLayout1147.xml" ContentType="application/vnd.openxmlformats-officedocument.presentationml.slideLayout+xml"/>
  <Override PartName="/ppt/slideLayouts/slideLayout1148.xml" ContentType="application/vnd.openxmlformats-officedocument.presentationml.slideLayout+xml"/>
  <Override PartName="/ppt/slideLayouts/slideLayout1149.xml" ContentType="application/vnd.openxmlformats-officedocument.presentationml.slideLayout+xml"/>
  <Override PartName="/ppt/slideLayouts/slideLayout1150.xml" ContentType="application/vnd.openxmlformats-officedocument.presentationml.slideLayout+xml"/>
  <Override PartName="/ppt/slideLayouts/slideLayout1151.xml" ContentType="application/vnd.openxmlformats-officedocument.presentationml.slideLayout+xml"/>
  <Override PartName="/ppt/slideLayouts/slideLayout1152.xml" ContentType="application/vnd.openxmlformats-officedocument.presentationml.slideLayout+xml"/>
  <Override PartName="/ppt/slideLayouts/slideLayout1153.xml" ContentType="application/vnd.openxmlformats-officedocument.presentationml.slideLayout+xml"/>
  <Override PartName="/ppt/slideLayouts/slideLayout1154.xml" ContentType="application/vnd.openxmlformats-officedocument.presentationml.slideLayout+xml"/>
  <Override PartName="/ppt/slideLayouts/slideLayout1155.xml" ContentType="application/vnd.openxmlformats-officedocument.presentationml.slideLayout+xml"/>
  <Override PartName="/ppt/slideLayouts/slideLayout1156.xml" ContentType="application/vnd.openxmlformats-officedocument.presentationml.slideLayout+xml"/>
  <Override PartName="/ppt/slideLayouts/slideLayout1157.xml" ContentType="application/vnd.openxmlformats-officedocument.presentationml.slideLayout+xml"/>
  <Override PartName="/ppt/slideLayouts/slideLayout1158.xml" ContentType="application/vnd.openxmlformats-officedocument.presentationml.slideLayout+xml"/>
  <Override PartName="/ppt/slideLayouts/slideLayout1159.xml" ContentType="application/vnd.openxmlformats-officedocument.presentationml.slideLayout+xml"/>
  <Override PartName="/ppt/slideLayouts/slideLayout1160.xml" ContentType="application/vnd.openxmlformats-officedocument.presentationml.slideLayout+xml"/>
  <Override PartName="/ppt/slideLayouts/slideLayout1161.xml" ContentType="application/vnd.openxmlformats-officedocument.presentationml.slideLayout+xml"/>
  <Override PartName="/ppt/slideLayouts/slideLayout1162.xml" ContentType="application/vnd.openxmlformats-officedocument.presentationml.slideLayout+xml"/>
  <Override PartName="/ppt/slideLayouts/slideLayout1163.xml" ContentType="application/vnd.openxmlformats-officedocument.presentationml.slideLayout+xml"/>
  <Override PartName="/ppt/slideLayouts/slideLayout1164.xml" ContentType="application/vnd.openxmlformats-officedocument.presentationml.slideLayout+xml"/>
  <Override PartName="/ppt/slideLayouts/slideLayout1165.xml" ContentType="application/vnd.openxmlformats-officedocument.presentationml.slideLayout+xml"/>
  <Override PartName="/ppt/slideLayouts/slideLayout1166.xml" ContentType="application/vnd.openxmlformats-officedocument.presentationml.slideLayout+xml"/>
  <Override PartName="/ppt/slideLayouts/slideLayout1167.xml" ContentType="application/vnd.openxmlformats-officedocument.presentationml.slideLayout+xml"/>
  <Override PartName="/ppt/slideLayouts/slideLayout1168.xml" ContentType="application/vnd.openxmlformats-officedocument.presentationml.slideLayout+xml"/>
  <Override PartName="/ppt/slideLayouts/slideLayout1169.xml" ContentType="application/vnd.openxmlformats-officedocument.presentationml.slideLayout+xml"/>
  <Override PartName="/ppt/slideLayouts/slideLayout1170.xml" ContentType="application/vnd.openxmlformats-officedocument.presentationml.slideLayout+xml"/>
  <Override PartName="/ppt/slideLayouts/slideLayout1171.xml" ContentType="application/vnd.openxmlformats-officedocument.presentationml.slideLayout+xml"/>
  <Override PartName="/ppt/slideLayouts/slideLayout1172.xml" ContentType="application/vnd.openxmlformats-officedocument.presentationml.slideLayout+xml"/>
  <Override PartName="/ppt/slideLayouts/slideLayout1173.xml" ContentType="application/vnd.openxmlformats-officedocument.presentationml.slideLayout+xml"/>
  <Override PartName="/ppt/slideLayouts/slideLayout1174.xml" ContentType="application/vnd.openxmlformats-officedocument.presentationml.slideLayout+xml"/>
  <Override PartName="/ppt/slideLayouts/slideLayout1175.xml" ContentType="application/vnd.openxmlformats-officedocument.presentationml.slideLayout+xml"/>
  <Override PartName="/ppt/slideLayouts/slideLayout1176.xml" ContentType="application/vnd.openxmlformats-officedocument.presentationml.slideLayout+xml"/>
  <Override PartName="/ppt/slideLayouts/slideLayout1177.xml" ContentType="application/vnd.openxmlformats-officedocument.presentationml.slideLayout+xml"/>
  <Override PartName="/ppt/slideLayouts/slideLayout1178.xml" ContentType="application/vnd.openxmlformats-officedocument.presentationml.slideLayout+xml"/>
  <Override PartName="/ppt/slideLayouts/slideLayout1179.xml" ContentType="application/vnd.openxmlformats-officedocument.presentationml.slideLayout+xml"/>
  <Override PartName="/ppt/slideLayouts/slideLayout1180.xml" ContentType="application/vnd.openxmlformats-officedocument.presentationml.slideLayout+xml"/>
  <Override PartName="/ppt/slideLayouts/slideLayout1181.xml" ContentType="application/vnd.openxmlformats-officedocument.presentationml.slideLayout+xml"/>
  <Override PartName="/ppt/slideLayouts/slideLayout1182.xml" ContentType="application/vnd.openxmlformats-officedocument.presentationml.slideLayout+xml"/>
  <Override PartName="/ppt/slideLayouts/slideLayout1183.xml" ContentType="application/vnd.openxmlformats-officedocument.presentationml.slideLayout+xml"/>
  <Override PartName="/ppt/slideLayouts/slideLayout1184.xml" ContentType="application/vnd.openxmlformats-officedocument.presentationml.slideLayout+xml"/>
  <Override PartName="/ppt/slideLayouts/slideLayout1185.xml" ContentType="application/vnd.openxmlformats-officedocument.presentationml.slideLayout+xml"/>
  <Override PartName="/ppt/slideLayouts/slideLayout1186.xml" ContentType="application/vnd.openxmlformats-officedocument.presentationml.slideLayout+xml"/>
  <Override PartName="/ppt/slideLayouts/slideLayout1187.xml" ContentType="application/vnd.openxmlformats-officedocument.presentationml.slideLayout+xml"/>
  <Override PartName="/ppt/theme/theme8.xml" ContentType="application/vnd.openxmlformats-officedocument.theme+xml"/>
  <Override PartName="/ppt/slideLayouts/slideLayout1188.xml" ContentType="application/vnd.openxmlformats-officedocument.presentationml.slideLayout+xml"/>
  <Override PartName="/ppt/slideLayouts/slideLayout1189.xml" ContentType="application/vnd.openxmlformats-officedocument.presentationml.slideLayout+xml"/>
  <Override PartName="/ppt/slideLayouts/slideLayout1190.xml" ContentType="application/vnd.openxmlformats-officedocument.presentationml.slideLayout+xml"/>
  <Override PartName="/ppt/slideLayouts/slideLayout1191.xml" ContentType="application/vnd.openxmlformats-officedocument.presentationml.slideLayout+xml"/>
  <Override PartName="/ppt/slideLayouts/slideLayout1192.xml" ContentType="application/vnd.openxmlformats-officedocument.presentationml.slideLayout+xml"/>
  <Override PartName="/ppt/slideLayouts/slideLayout1193.xml" ContentType="application/vnd.openxmlformats-officedocument.presentationml.slideLayout+xml"/>
  <Override PartName="/ppt/slideLayouts/slideLayout1194.xml" ContentType="application/vnd.openxmlformats-officedocument.presentationml.slideLayout+xml"/>
  <Override PartName="/ppt/slideLayouts/slideLayout1195.xml" ContentType="application/vnd.openxmlformats-officedocument.presentationml.slideLayout+xml"/>
  <Override PartName="/ppt/slideLayouts/slideLayout1196.xml" ContentType="application/vnd.openxmlformats-officedocument.presentationml.slideLayout+xml"/>
  <Override PartName="/ppt/slideLayouts/slideLayout1197.xml" ContentType="application/vnd.openxmlformats-officedocument.presentationml.slideLayout+xml"/>
  <Override PartName="/ppt/slideLayouts/slideLayout1198.xml" ContentType="application/vnd.openxmlformats-officedocument.presentationml.slideLayout+xml"/>
  <Override PartName="/ppt/slideLayouts/slideLayout1199.xml" ContentType="application/vnd.openxmlformats-officedocument.presentationml.slideLayout+xml"/>
  <Override PartName="/ppt/slideLayouts/slideLayout1200.xml" ContentType="application/vnd.openxmlformats-officedocument.presentationml.slideLayout+xml"/>
  <Override PartName="/ppt/slideLayouts/slideLayout1201.xml" ContentType="application/vnd.openxmlformats-officedocument.presentationml.slideLayout+xml"/>
  <Override PartName="/ppt/slideLayouts/slideLayout1202.xml" ContentType="application/vnd.openxmlformats-officedocument.presentationml.slideLayout+xml"/>
  <Override PartName="/ppt/slideLayouts/slideLayout1203.xml" ContentType="application/vnd.openxmlformats-officedocument.presentationml.slideLayout+xml"/>
  <Override PartName="/ppt/slideLayouts/slideLayout1204.xml" ContentType="application/vnd.openxmlformats-officedocument.presentationml.slideLayout+xml"/>
  <Override PartName="/ppt/slideLayouts/slideLayout1205.xml" ContentType="application/vnd.openxmlformats-officedocument.presentationml.slideLayout+xml"/>
  <Override PartName="/ppt/slideLayouts/slideLayout1206.xml" ContentType="application/vnd.openxmlformats-officedocument.presentationml.slideLayout+xml"/>
  <Override PartName="/ppt/slideLayouts/slideLayout1207.xml" ContentType="application/vnd.openxmlformats-officedocument.presentationml.slideLayout+xml"/>
  <Override PartName="/ppt/slideLayouts/slideLayout1208.xml" ContentType="application/vnd.openxmlformats-officedocument.presentationml.slideLayout+xml"/>
  <Override PartName="/ppt/slideLayouts/slideLayout1209.xml" ContentType="application/vnd.openxmlformats-officedocument.presentationml.slideLayout+xml"/>
  <Override PartName="/ppt/slideLayouts/slideLayout1210.xml" ContentType="application/vnd.openxmlformats-officedocument.presentationml.slideLayout+xml"/>
  <Override PartName="/ppt/slideLayouts/slideLayout1211.xml" ContentType="application/vnd.openxmlformats-officedocument.presentationml.slideLayout+xml"/>
  <Override PartName="/ppt/slideLayouts/slideLayout1212.xml" ContentType="application/vnd.openxmlformats-officedocument.presentationml.slideLayout+xml"/>
  <Override PartName="/ppt/slideLayouts/slideLayout1213.xml" ContentType="application/vnd.openxmlformats-officedocument.presentationml.slideLayout+xml"/>
  <Override PartName="/ppt/slideLayouts/slideLayout1214.xml" ContentType="application/vnd.openxmlformats-officedocument.presentationml.slideLayout+xml"/>
  <Override PartName="/ppt/slideLayouts/slideLayout1215.xml" ContentType="application/vnd.openxmlformats-officedocument.presentationml.slideLayout+xml"/>
  <Override PartName="/ppt/slideLayouts/slideLayout1216.xml" ContentType="application/vnd.openxmlformats-officedocument.presentationml.slideLayout+xml"/>
  <Override PartName="/ppt/slideLayouts/slideLayout1217.xml" ContentType="application/vnd.openxmlformats-officedocument.presentationml.slideLayout+xml"/>
  <Override PartName="/ppt/slideLayouts/slideLayout1218.xml" ContentType="application/vnd.openxmlformats-officedocument.presentationml.slideLayout+xml"/>
  <Override PartName="/ppt/slideLayouts/slideLayout1219.xml" ContentType="application/vnd.openxmlformats-officedocument.presentationml.slideLayout+xml"/>
  <Override PartName="/ppt/slideLayouts/slideLayout1220.xml" ContentType="application/vnd.openxmlformats-officedocument.presentationml.slideLayout+xml"/>
  <Override PartName="/ppt/slideLayouts/slideLayout1221.xml" ContentType="application/vnd.openxmlformats-officedocument.presentationml.slideLayout+xml"/>
  <Override PartName="/ppt/slideLayouts/slideLayout1222.xml" ContentType="application/vnd.openxmlformats-officedocument.presentationml.slideLayout+xml"/>
  <Override PartName="/ppt/slideLayouts/slideLayout1223.xml" ContentType="application/vnd.openxmlformats-officedocument.presentationml.slideLayout+xml"/>
  <Override PartName="/ppt/slideLayouts/slideLayout1224.xml" ContentType="application/vnd.openxmlformats-officedocument.presentationml.slideLayout+xml"/>
  <Override PartName="/ppt/slideLayouts/slideLayout1225.xml" ContentType="application/vnd.openxmlformats-officedocument.presentationml.slideLayout+xml"/>
  <Override PartName="/ppt/slideLayouts/slideLayout1226.xml" ContentType="application/vnd.openxmlformats-officedocument.presentationml.slideLayout+xml"/>
  <Override PartName="/ppt/slideLayouts/slideLayout1227.xml" ContentType="application/vnd.openxmlformats-officedocument.presentationml.slideLayout+xml"/>
  <Override PartName="/ppt/slideLayouts/slideLayout1228.xml" ContentType="application/vnd.openxmlformats-officedocument.presentationml.slideLayout+xml"/>
  <Override PartName="/ppt/slideLayouts/slideLayout1229.xml" ContentType="application/vnd.openxmlformats-officedocument.presentationml.slideLayout+xml"/>
  <Override PartName="/ppt/slideLayouts/slideLayout1230.xml" ContentType="application/vnd.openxmlformats-officedocument.presentationml.slideLayout+xml"/>
  <Override PartName="/ppt/slideLayouts/slideLayout1231.xml" ContentType="application/vnd.openxmlformats-officedocument.presentationml.slideLayout+xml"/>
  <Override PartName="/ppt/slideLayouts/slideLayout1232.xml" ContentType="application/vnd.openxmlformats-officedocument.presentationml.slideLayout+xml"/>
  <Override PartName="/ppt/slideLayouts/slideLayout1233.xml" ContentType="application/vnd.openxmlformats-officedocument.presentationml.slideLayout+xml"/>
  <Override PartName="/ppt/slideLayouts/slideLayout1234.xml" ContentType="application/vnd.openxmlformats-officedocument.presentationml.slideLayout+xml"/>
  <Override PartName="/ppt/slideLayouts/slideLayout1235.xml" ContentType="application/vnd.openxmlformats-officedocument.presentationml.slideLayout+xml"/>
  <Override PartName="/ppt/slideLayouts/slideLayout1236.xml" ContentType="application/vnd.openxmlformats-officedocument.presentationml.slideLayout+xml"/>
  <Override PartName="/ppt/slideLayouts/slideLayout1237.xml" ContentType="application/vnd.openxmlformats-officedocument.presentationml.slideLayout+xml"/>
  <Override PartName="/ppt/slideLayouts/slideLayout1238.xml" ContentType="application/vnd.openxmlformats-officedocument.presentationml.slideLayout+xml"/>
  <Override PartName="/ppt/slideLayouts/slideLayout1239.xml" ContentType="application/vnd.openxmlformats-officedocument.presentationml.slideLayout+xml"/>
  <Override PartName="/ppt/slideLayouts/slideLayout1240.xml" ContentType="application/vnd.openxmlformats-officedocument.presentationml.slideLayout+xml"/>
  <Override PartName="/ppt/slideLayouts/slideLayout1241.xml" ContentType="application/vnd.openxmlformats-officedocument.presentationml.slideLayout+xml"/>
  <Override PartName="/ppt/slideLayouts/slideLayout1242.xml" ContentType="application/vnd.openxmlformats-officedocument.presentationml.slideLayout+xml"/>
  <Override PartName="/ppt/slideLayouts/slideLayout1243.xml" ContentType="application/vnd.openxmlformats-officedocument.presentationml.slideLayout+xml"/>
  <Override PartName="/ppt/slideLayouts/slideLayout1244.xml" ContentType="application/vnd.openxmlformats-officedocument.presentationml.slideLayout+xml"/>
  <Override PartName="/ppt/slideLayouts/slideLayout1245.xml" ContentType="application/vnd.openxmlformats-officedocument.presentationml.slideLayout+xml"/>
  <Override PartName="/ppt/slideLayouts/slideLayout1246.xml" ContentType="application/vnd.openxmlformats-officedocument.presentationml.slideLayout+xml"/>
  <Override PartName="/ppt/slideLayouts/slideLayout1247.xml" ContentType="application/vnd.openxmlformats-officedocument.presentationml.slideLayout+xml"/>
  <Override PartName="/ppt/slideLayouts/slideLayout1248.xml" ContentType="application/vnd.openxmlformats-officedocument.presentationml.slideLayout+xml"/>
  <Override PartName="/ppt/slideLayouts/slideLayout1249.xml" ContentType="application/vnd.openxmlformats-officedocument.presentationml.slideLayout+xml"/>
  <Override PartName="/ppt/slideLayouts/slideLayout1250.xml" ContentType="application/vnd.openxmlformats-officedocument.presentationml.slideLayout+xml"/>
  <Override PartName="/ppt/slideLayouts/slideLayout1251.xml" ContentType="application/vnd.openxmlformats-officedocument.presentationml.slideLayout+xml"/>
  <Override PartName="/ppt/slideLayouts/slideLayout1252.xml" ContentType="application/vnd.openxmlformats-officedocument.presentationml.slideLayout+xml"/>
  <Override PartName="/ppt/slideLayouts/slideLayout1253.xml" ContentType="application/vnd.openxmlformats-officedocument.presentationml.slideLayout+xml"/>
  <Override PartName="/ppt/slideLayouts/slideLayout1254.xml" ContentType="application/vnd.openxmlformats-officedocument.presentationml.slideLayout+xml"/>
  <Override PartName="/ppt/slideLayouts/slideLayout1255.xml" ContentType="application/vnd.openxmlformats-officedocument.presentationml.slideLayout+xml"/>
  <Override PartName="/ppt/slideLayouts/slideLayout1256.xml" ContentType="application/vnd.openxmlformats-officedocument.presentationml.slideLayout+xml"/>
  <Override PartName="/ppt/slideLayouts/slideLayout1257.xml" ContentType="application/vnd.openxmlformats-officedocument.presentationml.slideLayout+xml"/>
  <Override PartName="/ppt/slideLayouts/slideLayout1258.xml" ContentType="application/vnd.openxmlformats-officedocument.presentationml.slideLayout+xml"/>
  <Override PartName="/ppt/slideLayouts/slideLayout1259.xml" ContentType="application/vnd.openxmlformats-officedocument.presentationml.slideLayout+xml"/>
  <Override PartName="/ppt/slideLayouts/slideLayout1260.xml" ContentType="application/vnd.openxmlformats-officedocument.presentationml.slideLayout+xml"/>
  <Override PartName="/ppt/slideLayouts/slideLayout1261.xml" ContentType="application/vnd.openxmlformats-officedocument.presentationml.slideLayout+xml"/>
  <Override PartName="/ppt/slideLayouts/slideLayout1262.xml" ContentType="application/vnd.openxmlformats-officedocument.presentationml.slideLayout+xml"/>
  <Override PartName="/ppt/slideLayouts/slideLayout1263.xml" ContentType="application/vnd.openxmlformats-officedocument.presentationml.slideLayout+xml"/>
  <Override PartName="/ppt/slideLayouts/slideLayout1264.xml" ContentType="application/vnd.openxmlformats-officedocument.presentationml.slideLayout+xml"/>
  <Override PartName="/ppt/slideLayouts/slideLayout1265.xml" ContentType="application/vnd.openxmlformats-officedocument.presentationml.slideLayout+xml"/>
  <Override PartName="/ppt/slideLayouts/slideLayout1266.xml" ContentType="application/vnd.openxmlformats-officedocument.presentationml.slideLayout+xml"/>
  <Override PartName="/ppt/slideLayouts/slideLayout1267.xml" ContentType="application/vnd.openxmlformats-officedocument.presentationml.slideLayout+xml"/>
  <Override PartName="/ppt/slideLayouts/slideLayout1268.xml" ContentType="application/vnd.openxmlformats-officedocument.presentationml.slideLayout+xml"/>
  <Override PartName="/ppt/slideLayouts/slideLayout1269.xml" ContentType="application/vnd.openxmlformats-officedocument.presentationml.slideLayout+xml"/>
  <Override PartName="/ppt/slideLayouts/slideLayout1270.xml" ContentType="application/vnd.openxmlformats-officedocument.presentationml.slideLayout+xml"/>
  <Override PartName="/ppt/slideLayouts/slideLayout1271.xml" ContentType="application/vnd.openxmlformats-officedocument.presentationml.slideLayout+xml"/>
  <Override PartName="/ppt/slideLayouts/slideLayout1272.xml" ContentType="application/vnd.openxmlformats-officedocument.presentationml.slideLayout+xml"/>
  <Override PartName="/ppt/slideLayouts/slideLayout1273.xml" ContentType="application/vnd.openxmlformats-officedocument.presentationml.slideLayout+xml"/>
  <Override PartName="/ppt/slideLayouts/slideLayout1274.xml" ContentType="application/vnd.openxmlformats-officedocument.presentationml.slideLayout+xml"/>
  <Override PartName="/ppt/slideLayouts/slideLayout1275.xml" ContentType="application/vnd.openxmlformats-officedocument.presentationml.slideLayout+xml"/>
  <Override PartName="/ppt/slideLayouts/slideLayout1276.xml" ContentType="application/vnd.openxmlformats-officedocument.presentationml.slideLayout+xml"/>
  <Override PartName="/ppt/slideLayouts/slideLayout1277.xml" ContentType="application/vnd.openxmlformats-officedocument.presentationml.slideLayout+xml"/>
  <Override PartName="/ppt/slideLayouts/slideLayout1278.xml" ContentType="application/vnd.openxmlformats-officedocument.presentationml.slideLayout+xml"/>
  <Override PartName="/ppt/slideLayouts/slideLayout1279.xml" ContentType="application/vnd.openxmlformats-officedocument.presentationml.slideLayout+xml"/>
  <Override PartName="/ppt/slideLayouts/slideLayout1280.xml" ContentType="application/vnd.openxmlformats-officedocument.presentationml.slideLayout+xml"/>
  <Override PartName="/ppt/slideLayouts/slideLayout1281.xml" ContentType="application/vnd.openxmlformats-officedocument.presentationml.slideLayout+xml"/>
  <Override PartName="/ppt/slideLayouts/slideLayout1282.xml" ContentType="application/vnd.openxmlformats-officedocument.presentationml.slideLayout+xml"/>
  <Override PartName="/ppt/slideLayouts/slideLayout1283.xml" ContentType="application/vnd.openxmlformats-officedocument.presentationml.slideLayout+xml"/>
  <Override PartName="/ppt/slideLayouts/slideLayout1284.xml" ContentType="application/vnd.openxmlformats-officedocument.presentationml.slideLayout+xml"/>
  <Override PartName="/ppt/slideLayouts/slideLayout1285.xml" ContentType="application/vnd.openxmlformats-officedocument.presentationml.slideLayout+xml"/>
  <Override PartName="/ppt/slideLayouts/slideLayout1286.xml" ContentType="application/vnd.openxmlformats-officedocument.presentationml.slideLayout+xml"/>
  <Override PartName="/ppt/slideLayouts/slideLayout1287.xml" ContentType="application/vnd.openxmlformats-officedocument.presentationml.slideLayout+xml"/>
  <Override PartName="/ppt/slideLayouts/slideLayout1288.xml" ContentType="application/vnd.openxmlformats-officedocument.presentationml.slideLayout+xml"/>
  <Override PartName="/ppt/slideLayouts/slideLayout1289.xml" ContentType="application/vnd.openxmlformats-officedocument.presentationml.slideLayout+xml"/>
  <Override PartName="/ppt/slideLayouts/slideLayout1290.xml" ContentType="application/vnd.openxmlformats-officedocument.presentationml.slideLayout+xml"/>
  <Override PartName="/ppt/slideLayouts/slideLayout1291.xml" ContentType="application/vnd.openxmlformats-officedocument.presentationml.slideLayout+xml"/>
  <Override PartName="/ppt/slideLayouts/slideLayout1292.xml" ContentType="application/vnd.openxmlformats-officedocument.presentationml.slideLayout+xml"/>
  <Override PartName="/ppt/slideLayouts/slideLayout1293.xml" ContentType="application/vnd.openxmlformats-officedocument.presentationml.slideLayout+xml"/>
  <Override PartName="/ppt/slideLayouts/slideLayout1294.xml" ContentType="application/vnd.openxmlformats-officedocument.presentationml.slideLayout+xml"/>
  <Override PartName="/ppt/slideLayouts/slideLayout1295.xml" ContentType="application/vnd.openxmlformats-officedocument.presentationml.slideLayout+xml"/>
  <Override PartName="/ppt/slideLayouts/slideLayout1296.xml" ContentType="application/vnd.openxmlformats-officedocument.presentationml.slideLayout+xml"/>
  <Override PartName="/ppt/slideLayouts/slideLayout1297.xml" ContentType="application/vnd.openxmlformats-officedocument.presentationml.slideLayout+xml"/>
  <Override PartName="/ppt/slideLayouts/slideLayout1298.xml" ContentType="application/vnd.openxmlformats-officedocument.presentationml.slideLayout+xml"/>
  <Override PartName="/ppt/slideLayouts/slideLayout1299.xml" ContentType="application/vnd.openxmlformats-officedocument.presentationml.slideLayout+xml"/>
  <Override PartName="/ppt/slideLayouts/slideLayout1300.xml" ContentType="application/vnd.openxmlformats-officedocument.presentationml.slideLayout+xml"/>
  <Override PartName="/ppt/slideLayouts/slideLayout1301.xml" ContentType="application/vnd.openxmlformats-officedocument.presentationml.slideLayout+xml"/>
  <Override PartName="/ppt/slideLayouts/slideLayout1302.xml" ContentType="application/vnd.openxmlformats-officedocument.presentationml.slideLayout+xml"/>
  <Override PartName="/ppt/slideLayouts/slideLayout1303.xml" ContentType="application/vnd.openxmlformats-officedocument.presentationml.slideLayout+xml"/>
  <Override PartName="/ppt/slideLayouts/slideLayout1304.xml" ContentType="application/vnd.openxmlformats-officedocument.presentationml.slideLayout+xml"/>
  <Override PartName="/ppt/slideLayouts/slideLayout1305.xml" ContentType="application/vnd.openxmlformats-officedocument.presentationml.slideLayout+xml"/>
  <Override PartName="/ppt/slideLayouts/slideLayout1306.xml" ContentType="application/vnd.openxmlformats-officedocument.presentationml.slideLayout+xml"/>
  <Override PartName="/ppt/slideLayouts/slideLayout1307.xml" ContentType="application/vnd.openxmlformats-officedocument.presentationml.slideLayout+xml"/>
  <Override PartName="/ppt/slideLayouts/slideLayout1308.xml" ContentType="application/vnd.openxmlformats-officedocument.presentationml.slideLayout+xml"/>
  <Override PartName="/ppt/slideLayouts/slideLayout1309.xml" ContentType="application/vnd.openxmlformats-officedocument.presentationml.slideLayout+xml"/>
  <Override PartName="/ppt/slideLayouts/slideLayout1310.xml" ContentType="application/vnd.openxmlformats-officedocument.presentationml.slideLayout+xml"/>
  <Override PartName="/ppt/slideLayouts/slideLayout1311.xml" ContentType="application/vnd.openxmlformats-officedocument.presentationml.slideLayout+xml"/>
  <Override PartName="/ppt/slideLayouts/slideLayout1312.xml" ContentType="application/vnd.openxmlformats-officedocument.presentationml.slideLayout+xml"/>
  <Override PartName="/ppt/slideLayouts/slideLayout1313.xml" ContentType="application/vnd.openxmlformats-officedocument.presentationml.slideLayout+xml"/>
  <Override PartName="/ppt/slideLayouts/slideLayout1314.xml" ContentType="application/vnd.openxmlformats-officedocument.presentationml.slideLayout+xml"/>
  <Override PartName="/ppt/slideLayouts/slideLayout1315.xml" ContentType="application/vnd.openxmlformats-officedocument.presentationml.slideLayout+xml"/>
  <Override PartName="/ppt/slideLayouts/slideLayout1316.xml" ContentType="application/vnd.openxmlformats-officedocument.presentationml.slideLayout+xml"/>
  <Override PartName="/ppt/slideLayouts/slideLayout1317.xml" ContentType="application/vnd.openxmlformats-officedocument.presentationml.slideLayout+xml"/>
  <Override PartName="/ppt/slideLayouts/slideLayout1318.xml" ContentType="application/vnd.openxmlformats-officedocument.presentationml.slideLayout+xml"/>
  <Override PartName="/ppt/slideLayouts/slideLayout1319.xml" ContentType="application/vnd.openxmlformats-officedocument.presentationml.slideLayout+xml"/>
  <Override PartName="/ppt/slideLayouts/slideLayout1320.xml" ContentType="application/vnd.openxmlformats-officedocument.presentationml.slideLayout+xml"/>
  <Override PartName="/ppt/slideLayouts/slideLayout1321.xml" ContentType="application/vnd.openxmlformats-officedocument.presentationml.slideLayout+xml"/>
  <Override PartName="/ppt/slideLayouts/slideLayout1322.xml" ContentType="application/vnd.openxmlformats-officedocument.presentationml.slideLayout+xml"/>
  <Override PartName="/ppt/slideLayouts/slideLayout1323.xml" ContentType="application/vnd.openxmlformats-officedocument.presentationml.slideLayout+xml"/>
  <Override PartName="/ppt/slideLayouts/slideLayout1324.xml" ContentType="application/vnd.openxmlformats-officedocument.presentationml.slideLayout+xml"/>
  <Override PartName="/ppt/slideLayouts/slideLayout1325.xml" ContentType="application/vnd.openxmlformats-officedocument.presentationml.slideLayout+xml"/>
  <Override PartName="/ppt/slideLayouts/slideLayout1326.xml" ContentType="application/vnd.openxmlformats-officedocument.presentationml.slideLayout+xml"/>
  <Override PartName="/ppt/slideLayouts/slideLayout1327.xml" ContentType="application/vnd.openxmlformats-officedocument.presentationml.slideLayout+xml"/>
  <Override PartName="/ppt/slideLayouts/slideLayout1328.xml" ContentType="application/vnd.openxmlformats-officedocument.presentationml.slideLayout+xml"/>
  <Override PartName="/ppt/slideLayouts/slideLayout1329.xml" ContentType="application/vnd.openxmlformats-officedocument.presentationml.slideLayout+xml"/>
  <Override PartName="/ppt/slideLayouts/slideLayout1330.xml" ContentType="application/vnd.openxmlformats-officedocument.presentationml.slideLayout+xml"/>
  <Override PartName="/ppt/slideLayouts/slideLayout1331.xml" ContentType="application/vnd.openxmlformats-officedocument.presentationml.slideLayout+xml"/>
  <Override PartName="/ppt/slideLayouts/slideLayout1332.xml" ContentType="application/vnd.openxmlformats-officedocument.presentationml.slideLayout+xml"/>
  <Override PartName="/ppt/slideLayouts/slideLayout1333.xml" ContentType="application/vnd.openxmlformats-officedocument.presentationml.slideLayout+xml"/>
  <Override PartName="/ppt/slideLayouts/slideLayout1334.xml" ContentType="application/vnd.openxmlformats-officedocument.presentationml.slideLayout+xml"/>
  <Override PartName="/ppt/slideLayouts/slideLayout1335.xml" ContentType="application/vnd.openxmlformats-officedocument.presentationml.slideLayout+xml"/>
  <Override PartName="/ppt/slideLayouts/slideLayout1336.xml" ContentType="application/vnd.openxmlformats-officedocument.presentationml.slideLayout+xml"/>
  <Override PartName="/ppt/slideLayouts/slideLayout1337.xml" ContentType="application/vnd.openxmlformats-officedocument.presentationml.slideLayout+xml"/>
  <Override PartName="/ppt/slideLayouts/slideLayout1338.xml" ContentType="application/vnd.openxmlformats-officedocument.presentationml.slideLayout+xml"/>
  <Override PartName="/ppt/slideLayouts/slideLayout1339.xml" ContentType="application/vnd.openxmlformats-officedocument.presentationml.slideLayout+xml"/>
  <Override PartName="/ppt/slideLayouts/slideLayout1340.xml" ContentType="application/vnd.openxmlformats-officedocument.presentationml.slideLayout+xml"/>
  <Override PartName="/ppt/slideLayouts/slideLayout1341.xml" ContentType="application/vnd.openxmlformats-officedocument.presentationml.slideLayout+xml"/>
  <Override PartName="/ppt/slideLayouts/slideLayout1342.xml" ContentType="application/vnd.openxmlformats-officedocument.presentationml.slideLayout+xml"/>
  <Override PartName="/ppt/slideLayouts/slideLayout1343.xml" ContentType="application/vnd.openxmlformats-officedocument.presentationml.slideLayout+xml"/>
  <Override PartName="/ppt/slideLayouts/slideLayout1344.xml" ContentType="application/vnd.openxmlformats-officedocument.presentationml.slideLayout+xml"/>
  <Override PartName="/ppt/slideLayouts/slideLayout1345.xml" ContentType="application/vnd.openxmlformats-officedocument.presentationml.slideLayout+xml"/>
  <Override PartName="/ppt/slideLayouts/slideLayout1346.xml" ContentType="application/vnd.openxmlformats-officedocument.presentationml.slideLayout+xml"/>
  <Override PartName="/ppt/slideLayouts/slideLayout1347.xml" ContentType="application/vnd.openxmlformats-officedocument.presentationml.slideLayout+xml"/>
  <Override PartName="/ppt/slideLayouts/slideLayout1348.xml" ContentType="application/vnd.openxmlformats-officedocument.presentationml.slideLayout+xml"/>
  <Override PartName="/ppt/slideLayouts/slideLayout1349.xml" ContentType="application/vnd.openxmlformats-officedocument.presentationml.slideLayout+xml"/>
  <Override PartName="/ppt/slideLayouts/slideLayout1350.xml" ContentType="application/vnd.openxmlformats-officedocument.presentationml.slideLayout+xml"/>
  <Override PartName="/ppt/slideLayouts/slideLayout1351.xml" ContentType="application/vnd.openxmlformats-officedocument.presentationml.slideLayout+xml"/>
  <Override PartName="/ppt/slideLayouts/slideLayout1352.xml" ContentType="application/vnd.openxmlformats-officedocument.presentationml.slideLayout+xml"/>
  <Override PartName="/ppt/slideLayouts/slideLayout1353.xml" ContentType="application/vnd.openxmlformats-officedocument.presentationml.slideLayout+xml"/>
  <Override PartName="/ppt/slideLayouts/slideLayout1354.xml" ContentType="application/vnd.openxmlformats-officedocument.presentationml.slideLayout+xml"/>
  <Override PartName="/ppt/slideLayouts/slideLayout1355.xml" ContentType="application/vnd.openxmlformats-officedocument.presentationml.slideLayout+xml"/>
  <Override PartName="/ppt/slideLayouts/slideLayout1356.xml" ContentType="application/vnd.openxmlformats-officedocument.presentationml.slideLayout+xml"/>
  <Override PartName="/ppt/slideLayouts/slideLayout1357.xml" ContentType="application/vnd.openxmlformats-officedocument.presentationml.slideLayout+xml"/>
  <Override PartName="/ppt/theme/theme9.xml" ContentType="application/vnd.openxmlformats-officedocument.theme+xml"/>
  <Override PartName="/ppt/slideLayouts/slideLayout1358.xml" ContentType="application/vnd.openxmlformats-officedocument.presentationml.slideLayout+xml"/>
  <Override PartName="/ppt/slideLayouts/slideLayout1359.xml" ContentType="application/vnd.openxmlformats-officedocument.presentationml.slideLayout+xml"/>
  <Override PartName="/ppt/slideLayouts/slideLayout1360.xml" ContentType="application/vnd.openxmlformats-officedocument.presentationml.slideLayout+xml"/>
  <Override PartName="/ppt/slideLayouts/slideLayout1361.xml" ContentType="application/vnd.openxmlformats-officedocument.presentationml.slideLayout+xml"/>
  <Override PartName="/ppt/slideLayouts/slideLayout1362.xml" ContentType="application/vnd.openxmlformats-officedocument.presentationml.slideLayout+xml"/>
  <Override PartName="/ppt/slideLayouts/slideLayout1363.xml" ContentType="application/vnd.openxmlformats-officedocument.presentationml.slideLayout+xml"/>
  <Override PartName="/ppt/slideLayouts/slideLayout1364.xml" ContentType="application/vnd.openxmlformats-officedocument.presentationml.slideLayout+xml"/>
  <Override PartName="/ppt/slideLayouts/slideLayout1365.xml" ContentType="application/vnd.openxmlformats-officedocument.presentationml.slideLayout+xml"/>
  <Override PartName="/ppt/slideLayouts/slideLayout1366.xml" ContentType="application/vnd.openxmlformats-officedocument.presentationml.slideLayout+xml"/>
  <Override PartName="/ppt/slideLayouts/slideLayout1367.xml" ContentType="application/vnd.openxmlformats-officedocument.presentationml.slideLayout+xml"/>
  <Override PartName="/ppt/slideLayouts/slideLayout1368.xml" ContentType="application/vnd.openxmlformats-officedocument.presentationml.slideLayout+xml"/>
  <Override PartName="/ppt/slideLayouts/slideLayout1369.xml" ContentType="application/vnd.openxmlformats-officedocument.presentationml.slideLayout+xml"/>
  <Override PartName="/ppt/slideLayouts/slideLayout1370.xml" ContentType="application/vnd.openxmlformats-officedocument.presentationml.slideLayout+xml"/>
  <Override PartName="/ppt/slideLayouts/slideLayout1371.xml" ContentType="application/vnd.openxmlformats-officedocument.presentationml.slideLayout+xml"/>
  <Override PartName="/ppt/slideLayouts/slideLayout1372.xml" ContentType="application/vnd.openxmlformats-officedocument.presentationml.slideLayout+xml"/>
  <Override PartName="/ppt/slideLayouts/slideLayout1373.xml" ContentType="application/vnd.openxmlformats-officedocument.presentationml.slideLayout+xml"/>
  <Override PartName="/ppt/slideLayouts/slideLayout1374.xml" ContentType="application/vnd.openxmlformats-officedocument.presentationml.slideLayout+xml"/>
  <Override PartName="/ppt/slideLayouts/slideLayout1375.xml" ContentType="application/vnd.openxmlformats-officedocument.presentationml.slideLayout+xml"/>
  <Override PartName="/ppt/slideLayouts/slideLayout1376.xml" ContentType="application/vnd.openxmlformats-officedocument.presentationml.slideLayout+xml"/>
  <Override PartName="/ppt/slideLayouts/slideLayout1377.xml" ContentType="application/vnd.openxmlformats-officedocument.presentationml.slideLayout+xml"/>
  <Override PartName="/ppt/slideLayouts/slideLayout1378.xml" ContentType="application/vnd.openxmlformats-officedocument.presentationml.slideLayout+xml"/>
  <Override PartName="/ppt/slideLayouts/slideLayout1379.xml" ContentType="application/vnd.openxmlformats-officedocument.presentationml.slideLayout+xml"/>
  <Override PartName="/ppt/slideLayouts/slideLayout1380.xml" ContentType="application/vnd.openxmlformats-officedocument.presentationml.slideLayout+xml"/>
  <Override PartName="/ppt/slideLayouts/slideLayout1381.xml" ContentType="application/vnd.openxmlformats-officedocument.presentationml.slideLayout+xml"/>
  <Override PartName="/ppt/slideLayouts/slideLayout1382.xml" ContentType="application/vnd.openxmlformats-officedocument.presentationml.slideLayout+xml"/>
  <Override PartName="/ppt/slideLayouts/slideLayout1383.xml" ContentType="application/vnd.openxmlformats-officedocument.presentationml.slideLayout+xml"/>
  <Override PartName="/ppt/slideLayouts/slideLayout1384.xml" ContentType="application/vnd.openxmlformats-officedocument.presentationml.slideLayout+xml"/>
  <Override PartName="/ppt/slideLayouts/slideLayout1385.xml" ContentType="application/vnd.openxmlformats-officedocument.presentationml.slideLayout+xml"/>
  <Override PartName="/ppt/slideLayouts/slideLayout1386.xml" ContentType="application/vnd.openxmlformats-officedocument.presentationml.slideLayout+xml"/>
  <Override PartName="/ppt/slideLayouts/slideLayout1387.xml" ContentType="application/vnd.openxmlformats-officedocument.presentationml.slideLayout+xml"/>
  <Override PartName="/ppt/slideLayouts/slideLayout1388.xml" ContentType="application/vnd.openxmlformats-officedocument.presentationml.slideLayout+xml"/>
  <Override PartName="/ppt/slideLayouts/slideLayout1389.xml" ContentType="application/vnd.openxmlformats-officedocument.presentationml.slideLayout+xml"/>
  <Override PartName="/ppt/slideLayouts/slideLayout1390.xml" ContentType="application/vnd.openxmlformats-officedocument.presentationml.slideLayout+xml"/>
  <Override PartName="/ppt/slideLayouts/slideLayout1391.xml" ContentType="application/vnd.openxmlformats-officedocument.presentationml.slideLayout+xml"/>
  <Override PartName="/ppt/slideLayouts/slideLayout1392.xml" ContentType="application/vnd.openxmlformats-officedocument.presentationml.slideLayout+xml"/>
  <Override PartName="/ppt/slideLayouts/slideLayout1393.xml" ContentType="application/vnd.openxmlformats-officedocument.presentationml.slideLayout+xml"/>
  <Override PartName="/ppt/slideLayouts/slideLayout1394.xml" ContentType="application/vnd.openxmlformats-officedocument.presentationml.slideLayout+xml"/>
  <Override PartName="/ppt/slideLayouts/slideLayout1395.xml" ContentType="application/vnd.openxmlformats-officedocument.presentationml.slideLayout+xml"/>
  <Override PartName="/ppt/slideLayouts/slideLayout1396.xml" ContentType="application/vnd.openxmlformats-officedocument.presentationml.slideLayout+xml"/>
  <Override PartName="/ppt/slideLayouts/slideLayout1397.xml" ContentType="application/vnd.openxmlformats-officedocument.presentationml.slideLayout+xml"/>
  <Override PartName="/ppt/slideLayouts/slideLayout1398.xml" ContentType="application/vnd.openxmlformats-officedocument.presentationml.slideLayout+xml"/>
  <Override PartName="/ppt/slideLayouts/slideLayout1399.xml" ContentType="application/vnd.openxmlformats-officedocument.presentationml.slideLayout+xml"/>
  <Override PartName="/ppt/slideLayouts/slideLayout1400.xml" ContentType="application/vnd.openxmlformats-officedocument.presentationml.slideLayout+xml"/>
  <Override PartName="/ppt/slideLayouts/slideLayout1401.xml" ContentType="application/vnd.openxmlformats-officedocument.presentationml.slideLayout+xml"/>
  <Override PartName="/ppt/slideLayouts/slideLayout1402.xml" ContentType="application/vnd.openxmlformats-officedocument.presentationml.slideLayout+xml"/>
  <Override PartName="/ppt/slideLayouts/slideLayout1403.xml" ContentType="application/vnd.openxmlformats-officedocument.presentationml.slideLayout+xml"/>
  <Override PartName="/ppt/slideLayouts/slideLayout1404.xml" ContentType="application/vnd.openxmlformats-officedocument.presentationml.slideLayout+xml"/>
  <Override PartName="/ppt/slideLayouts/slideLayout1405.xml" ContentType="application/vnd.openxmlformats-officedocument.presentationml.slideLayout+xml"/>
  <Override PartName="/ppt/slideLayouts/slideLayout1406.xml" ContentType="application/vnd.openxmlformats-officedocument.presentationml.slideLayout+xml"/>
  <Override PartName="/ppt/slideLayouts/slideLayout1407.xml" ContentType="application/vnd.openxmlformats-officedocument.presentationml.slideLayout+xml"/>
  <Override PartName="/ppt/slideLayouts/slideLayout1408.xml" ContentType="application/vnd.openxmlformats-officedocument.presentationml.slideLayout+xml"/>
  <Override PartName="/ppt/slideLayouts/slideLayout1409.xml" ContentType="application/vnd.openxmlformats-officedocument.presentationml.slideLayout+xml"/>
  <Override PartName="/ppt/slideLayouts/slideLayout1410.xml" ContentType="application/vnd.openxmlformats-officedocument.presentationml.slideLayout+xml"/>
  <Override PartName="/ppt/slideLayouts/slideLayout1411.xml" ContentType="application/vnd.openxmlformats-officedocument.presentationml.slideLayout+xml"/>
  <Override PartName="/ppt/slideLayouts/slideLayout1412.xml" ContentType="application/vnd.openxmlformats-officedocument.presentationml.slideLayout+xml"/>
  <Override PartName="/ppt/slideLayouts/slideLayout1413.xml" ContentType="application/vnd.openxmlformats-officedocument.presentationml.slideLayout+xml"/>
  <Override PartName="/ppt/slideLayouts/slideLayout1414.xml" ContentType="application/vnd.openxmlformats-officedocument.presentationml.slideLayout+xml"/>
  <Override PartName="/ppt/slideLayouts/slideLayout1415.xml" ContentType="application/vnd.openxmlformats-officedocument.presentationml.slideLayout+xml"/>
  <Override PartName="/ppt/slideLayouts/slideLayout1416.xml" ContentType="application/vnd.openxmlformats-officedocument.presentationml.slideLayout+xml"/>
  <Override PartName="/ppt/slideLayouts/slideLayout1417.xml" ContentType="application/vnd.openxmlformats-officedocument.presentationml.slideLayout+xml"/>
  <Override PartName="/ppt/slideLayouts/slideLayout1418.xml" ContentType="application/vnd.openxmlformats-officedocument.presentationml.slideLayout+xml"/>
  <Override PartName="/ppt/slideLayouts/slideLayout1419.xml" ContentType="application/vnd.openxmlformats-officedocument.presentationml.slideLayout+xml"/>
  <Override PartName="/ppt/slideLayouts/slideLayout1420.xml" ContentType="application/vnd.openxmlformats-officedocument.presentationml.slideLayout+xml"/>
  <Override PartName="/ppt/slideLayouts/slideLayout1421.xml" ContentType="application/vnd.openxmlformats-officedocument.presentationml.slideLayout+xml"/>
  <Override PartName="/ppt/slideLayouts/slideLayout1422.xml" ContentType="application/vnd.openxmlformats-officedocument.presentationml.slideLayout+xml"/>
  <Override PartName="/ppt/slideLayouts/slideLayout1423.xml" ContentType="application/vnd.openxmlformats-officedocument.presentationml.slideLayout+xml"/>
  <Override PartName="/ppt/slideLayouts/slideLayout1424.xml" ContentType="application/vnd.openxmlformats-officedocument.presentationml.slideLayout+xml"/>
  <Override PartName="/ppt/slideLayouts/slideLayout1425.xml" ContentType="application/vnd.openxmlformats-officedocument.presentationml.slideLayout+xml"/>
  <Override PartName="/ppt/slideLayouts/slideLayout1426.xml" ContentType="application/vnd.openxmlformats-officedocument.presentationml.slideLayout+xml"/>
  <Override PartName="/ppt/slideLayouts/slideLayout1427.xml" ContentType="application/vnd.openxmlformats-officedocument.presentationml.slideLayout+xml"/>
  <Override PartName="/ppt/slideLayouts/slideLayout1428.xml" ContentType="application/vnd.openxmlformats-officedocument.presentationml.slideLayout+xml"/>
  <Override PartName="/ppt/slideLayouts/slideLayout1429.xml" ContentType="application/vnd.openxmlformats-officedocument.presentationml.slideLayout+xml"/>
  <Override PartName="/ppt/slideLayouts/slideLayout1430.xml" ContentType="application/vnd.openxmlformats-officedocument.presentationml.slideLayout+xml"/>
  <Override PartName="/ppt/slideLayouts/slideLayout1431.xml" ContentType="application/vnd.openxmlformats-officedocument.presentationml.slideLayout+xml"/>
  <Override PartName="/ppt/slideLayouts/slideLayout1432.xml" ContentType="application/vnd.openxmlformats-officedocument.presentationml.slideLayout+xml"/>
  <Override PartName="/ppt/slideLayouts/slideLayout1433.xml" ContentType="application/vnd.openxmlformats-officedocument.presentationml.slideLayout+xml"/>
  <Override PartName="/ppt/slideLayouts/slideLayout1434.xml" ContentType="application/vnd.openxmlformats-officedocument.presentationml.slideLayout+xml"/>
  <Override PartName="/ppt/slideLayouts/slideLayout1435.xml" ContentType="application/vnd.openxmlformats-officedocument.presentationml.slideLayout+xml"/>
  <Override PartName="/ppt/slideLayouts/slideLayout1436.xml" ContentType="application/vnd.openxmlformats-officedocument.presentationml.slideLayout+xml"/>
  <Override PartName="/ppt/slideLayouts/slideLayout1437.xml" ContentType="application/vnd.openxmlformats-officedocument.presentationml.slideLayout+xml"/>
  <Override PartName="/ppt/slideLayouts/slideLayout1438.xml" ContentType="application/vnd.openxmlformats-officedocument.presentationml.slideLayout+xml"/>
  <Override PartName="/ppt/slideLayouts/slideLayout1439.xml" ContentType="application/vnd.openxmlformats-officedocument.presentationml.slideLayout+xml"/>
  <Override PartName="/ppt/slideLayouts/slideLayout1440.xml" ContentType="application/vnd.openxmlformats-officedocument.presentationml.slideLayout+xml"/>
  <Override PartName="/ppt/slideLayouts/slideLayout1441.xml" ContentType="application/vnd.openxmlformats-officedocument.presentationml.slideLayout+xml"/>
  <Override PartName="/ppt/slideLayouts/slideLayout1442.xml" ContentType="application/vnd.openxmlformats-officedocument.presentationml.slideLayout+xml"/>
  <Override PartName="/ppt/slideLayouts/slideLayout1443.xml" ContentType="application/vnd.openxmlformats-officedocument.presentationml.slideLayout+xml"/>
  <Override PartName="/ppt/slideLayouts/slideLayout1444.xml" ContentType="application/vnd.openxmlformats-officedocument.presentationml.slideLayout+xml"/>
  <Override PartName="/ppt/slideLayouts/slideLayout1445.xml" ContentType="application/vnd.openxmlformats-officedocument.presentationml.slideLayout+xml"/>
  <Override PartName="/ppt/slideLayouts/slideLayout1446.xml" ContentType="application/vnd.openxmlformats-officedocument.presentationml.slideLayout+xml"/>
  <Override PartName="/ppt/slideLayouts/slideLayout1447.xml" ContentType="application/vnd.openxmlformats-officedocument.presentationml.slideLayout+xml"/>
  <Override PartName="/ppt/slideLayouts/slideLayout1448.xml" ContentType="application/vnd.openxmlformats-officedocument.presentationml.slideLayout+xml"/>
  <Override PartName="/ppt/slideLayouts/slideLayout1449.xml" ContentType="application/vnd.openxmlformats-officedocument.presentationml.slideLayout+xml"/>
  <Override PartName="/ppt/slideLayouts/slideLayout1450.xml" ContentType="application/vnd.openxmlformats-officedocument.presentationml.slideLayout+xml"/>
  <Override PartName="/ppt/slideLayouts/slideLayout1451.xml" ContentType="application/vnd.openxmlformats-officedocument.presentationml.slideLayout+xml"/>
  <Override PartName="/ppt/slideLayouts/slideLayout1452.xml" ContentType="application/vnd.openxmlformats-officedocument.presentationml.slideLayout+xml"/>
  <Override PartName="/ppt/slideLayouts/slideLayout1453.xml" ContentType="application/vnd.openxmlformats-officedocument.presentationml.slideLayout+xml"/>
  <Override PartName="/ppt/slideLayouts/slideLayout1454.xml" ContentType="application/vnd.openxmlformats-officedocument.presentationml.slideLayout+xml"/>
  <Override PartName="/ppt/slideLayouts/slideLayout1455.xml" ContentType="application/vnd.openxmlformats-officedocument.presentationml.slideLayout+xml"/>
  <Override PartName="/ppt/slideLayouts/slideLayout1456.xml" ContentType="application/vnd.openxmlformats-officedocument.presentationml.slideLayout+xml"/>
  <Override PartName="/ppt/slideLayouts/slideLayout1457.xml" ContentType="application/vnd.openxmlformats-officedocument.presentationml.slideLayout+xml"/>
  <Override PartName="/ppt/slideLayouts/slideLayout1458.xml" ContentType="application/vnd.openxmlformats-officedocument.presentationml.slideLayout+xml"/>
  <Override PartName="/ppt/slideLayouts/slideLayout1459.xml" ContentType="application/vnd.openxmlformats-officedocument.presentationml.slideLayout+xml"/>
  <Override PartName="/ppt/slideLayouts/slideLayout1460.xml" ContentType="application/vnd.openxmlformats-officedocument.presentationml.slideLayout+xml"/>
  <Override PartName="/ppt/slideLayouts/slideLayout1461.xml" ContentType="application/vnd.openxmlformats-officedocument.presentationml.slideLayout+xml"/>
  <Override PartName="/ppt/slideLayouts/slideLayout1462.xml" ContentType="application/vnd.openxmlformats-officedocument.presentationml.slideLayout+xml"/>
  <Override PartName="/ppt/slideLayouts/slideLayout1463.xml" ContentType="application/vnd.openxmlformats-officedocument.presentationml.slideLayout+xml"/>
  <Override PartName="/ppt/slideLayouts/slideLayout1464.xml" ContentType="application/vnd.openxmlformats-officedocument.presentationml.slideLayout+xml"/>
  <Override PartName="/ppt/slideLayouts/slideLayout1465.xml" ContentType="application/vnd.openxmlformats-officedocument.presentationml.slideLayout+xml"/>
  <Override PartName="/ppt/slideLayouts/slideLayout1466.xml" ContentType="application/vnd.openxmlformats-officedocument.presentationml.slideLayout+xml"/>
  <Override PartName="/ppt/slideLayouts/slideLayout1467.xml" ContentType="application/vnd.openxmlformats-officedocument.presentationml.slideLayout+xml"/>
  <Override PartName="/ppt/slideLayouts/slideLayout1468.xml" ContentType="application/vnd.openxmlformats-officedocument.presentationml.slideLayout+xml"/>
  <Override PartName="/ppt/slideLayouts/slideLayout1469.xml" ContentType="application/vnd.openxmlformats-officedocument.presentationml.slideLayout+xml"/>
  <Override PartName="/ppt/slideLayouts/slideLayout1470.xml" ContentType="application/vnd.openxmlformats-officedocument.presentationml.slideLayout+xml"/>
  <Override PartName="/ppt/slideLayouts/slideLayout1471.xml" ContentType="application/vnd.openxmlformats-officedocument.presentationml.slideLayout+xml"/>
  <Override PartName="/ppt/slideLayouts/slideLayout1472.xml" ContentType="application/vnd.openxmlformats-officedocument.presentationml.slideLayout+xml"/>
  <Override PartName="/ppt/slideLayouts/slideLayout1473.xml" ContentType="application/vnd.openxmlformats-officedocument.presentationml.slideLayout+xml"/>
  <Override PartName="/ppt/slideLayouts/slideLayout1474.xml" ContentType="application/vnd.openxmlformats-officedocument.presentationml.slideLayout+xml"/>
  <Override PartName="/ppt/slideLayouts/slideLayout1475.xml" ContentType="application/vnd.openxmlformats-officedocument.presentationml.slideLayout+xml"/>
  <Override PartName="/ppt/slideLayouts/slideLayout1476.xml" ContentType="application/vnd.openxmlformats-officedocument.presentationml.slideLayout+xml"/>
  <Override PartName="/ppt/slideLayouts/slideLayout1477.xml" ContentType="application/vnd.openxmlformats-officedocument.presentationml.slideLayout+xml"/>
  <Override PartName="/ppt/slideLayouts/slideLayout1478.xml" ContentType="application/vnd.openxmlformats-officedocument.presentationml.slideLayout+xml"/>
  <Override PartName="/ppt/slideLayouts/slideLayout1479.xml" ContentType="application/vnd.openxmlformats-officedocument.presentationml.slideLayout+xml"/>
  <Override PartName="/ppt/slideLayouts/slideLayout1480.xml" ContentType="application/vnd.openxmlformats-officedocument.presentationml.slideLayout+xml"/>
  <Override PartName="/ppt/slideLayouts/slideLayout1481.xml" ContentType="application/vnd.openxmlformats-officedocument.presentationml.slideLayout+xml"/>
  <Override PartName="/ppt/slideLayouts/slideLayout1482.xml" ContentType="application/vnd.openxmlformats-officedocument.presentationml.slideLayout+xml"/>
  <Override PartName="/ppt/slideLayouts/slideLayout1483.xml" ContentType="application/vnd.openxmlformats-officedocument.presentationml.slideLayout+xml"/>
  <Override PartName="/ppt/slideLayouts/slideLayout1484.xml" ContentType="application/vnd.openxmlformats-officedocument.presentationml.slideLayout+xml"/>
  <Override PartName="/ppt/slideLayouts/slideLayout1485.xml" ContentType="application/vnd.openxmlformats-officedocument.presentationml.slideLayout+xml"/>
  <Override PartName="/ppt/slideLayouts/slideLayout1486.xml" ContentType="application/vnd.openxmlformats-officedocument.presentationml.slideLayout+xml"/>
  <Override PartName="/ppt/slideLayouts/slideLayout1487.xml" ContentType="application/vnd.openxmlformats-officedocument.presentationml.slideLayout+xml"/>
  <Override PartName="/ppt/slideLayouts/slideLayout1488.xml" ContentType="application/vnd.openxmlformats-officedocument.presentationml.slideLayout+xml"/>
  <Override PartName="/ppt/slideLayouts/slideLayout1489.xml" ContentType="application/vnd.openxmlformats-officedocument.presentationml.slideLayout+xml"/>
  <Override PartName="/ppt/slideLayouts/slideLayout1490.xml" ContentType="application/vnd.openxmlformats-officedocument.presentationml.slideLayout+xml"/>
  <Override PartName="/ppt/slideLayouts/slideLayout1491.xml" ContentType="application/vnd.openxmlformats-officedocument.presentationml.slideLayout+xml"/>
  <Override PartName="/ppt/slideLayouts/slideLayout1492.xml" ContentType="application/vnd.openxmlformats-officedocument.presentationml.slideLayout+xml"/>
  <Override PartName="/ppt/slideLayouts/slideLayout1493.xml" ContentType="application/vnd.openxmlformats-officedocument.presentationml.slideLayout+xml"/>
  <Override PartName="/ppt/slideLayouts/slideLayout1494.xml" ContentType="application/vnd.openxmlformats-officedocument.presentationml.slideLayout+xml"/>
  <Override PartName="/ppt/slideLayouts/slideLayout1495.xml" ContentType="application/vnd.openxmlformats-officedocument.presentationml.slideLayout+xml"/>
  <Override PartName="/ppt/slideLayouts/slideLayout1496.xml" ContentType="application/vnd.openxmlformats-officedocument.presentationml.slideLayout+xml"/>
  <Override PartName="/ppt/slideLayouts/slideLayout1497.xml" ContentType="application/vnd.openxmlformats-officedocument.presentationml.slideLayout+xml"/>
  <Override PartName="/ppt/slideLayouts/slideLayout1498.xml" ContentType="application/vnd.openxmlformats-officedocument.presentationml.slideLayout+xml"/>
  <Override PartName="/ppt/slideLayouts/slideLayout1499.xml" ContentType="application/vnd.openxmlformats-officedocument.presentationml.slideLayout+xml"/>
  <Override PartName="/ppt/slideLayouts/slideLayout1500.xml" ContentType="application/vnd.openxmlformats-officedocument.presentationml.slideLayout+xml"/>
  <Override PartName="/ppt/slideLayouts/slideLayout1501.xml" ContentType="application/vnd.openxmlformats-officedocument.presentationml.slideLayout+xml"/>
  <Override PartName="/ppt/slideLayouts/slideLayout1502.xml" ContentType="application/vnd.openxmlformats-officedocument.presentationml.slideLayout+xml"/>
  <Override PartName="/ppt/slideLayouts/slideLayout1503.xml" ContentType="application/vnd.openxmlformats-officedocument.presentationml.slideLayout+xml"/>
  <Override PartName="/ppt/slideLayouts/slideLayout1504.xml" ContentType="application/vnd.openxmlformats-officedocument.presentationml.slideLayout+xml"/>
  <Override PartName="/ppt/slideLayouts/slideLayout1505.xml" ContentType="application/vnd.openxmlformats-officedocument.presentationml.slideLayout+xml"/>
  <Override PartName="/ppt/slideLayouts/slideLayout1506.xml" ContentType="application/vnd.openxmlformats-officedocument.presentationml.slideLayout+xml"/>
  <Override PartName="/ppt/slideLayouts/slideLayout1507.xml" ContentType="application/vnd.openxmlformats-officedocument.presentationml.slideLayout+xml"/>
  <Override PartName="/ppt/slideLayouts/slideLayout1508.xml" ContentType="application/vnd.openxmlformats-officedocument.presentationml.slideLayout+xml"/>
  <Override PartName="/ppt/slideLayouts/slideLayout1509.xml" ContentType="application/vnd.openxmlformats-officedocument.presentationml.slideLayout+xml"/>
  <Override PartName="/ppt/slideLayouts/slideLayout1510.xml" ContentType="application/vnd.openxmlformats-officedocument.presentationml.slideLayout+xml"/>
  <Override PartName="/ppt/slideLayouts/slideLayout1511.xml" ContentType="application/vnd.openxmlformats-officedocument.presentationml.slideLayout+xml"/>
  <Override PartName="/ppt/slideLayouts/slideLayout1512.xml" ContentType="application/vnd.openxmlformats-officedocument.presentationml.slideLayout+xml"/>
  <Override PartName="/ppt/slideLayouts/slideLayout1513.xml" ContentType="application/vnd.openxmlformats-officedocument.presentationml.slideLayout+xml"/>
  <Override PartName="/ppt/slideLayouts/slideLayout1514.xml" ContentType="application/vnd.openxmlformats-officedocument.presentationml.slideLayout+xml"/>
  <Override PartName="/ppt/slideLayouts/slideLayout1515.xml" ContentType="application/vnd.openxmlformats-officedocument.presentationml.slideLayout+xml"/>
  <Override PartName="/ppt/slideLayouts/slideLayout1516.xml" ContentType="application/vnd.openxmlformats-officedocument.presentationml.slideLayout+xml"/>
  <Override PartName="/ppt/slideLayouts/slideLayout1517.xml" ContentType="application/vnd.openxmlformats-officedocument.presentationml.slideLayout+xml"/>
  <Override PartName="/ppt/slideLayouts/slideLayout1518.xml" ContentType="application/vnd.openxmlformats-officedocument.presentationml.slideLayout+xml"/>
  <Override PartName="/ppt/slideLayouts/slideLayout1519.xml" ContentType="application/vnd.openxmlformats-officedocument.presentationml.slideLayout+xml"/>
  <Override PartName="/ppt/slideLayouts/slideLayout1520.xml" ContentType="application/vnd.openxmlformats-officedocument.presentationml.slideLayout+xml"/>
  <Override PartName="/ppt/slideLayouts/slideLayout1521.xml" ContentType="application/vnd.openxmlformats-officedocument.presentationml.slideLayout+xml"/>
  <Override PartName="/ppt/slideLayouts/slideLayout1522.xml" ContentType="application/vnd.openxmlformats-officedocument.presentationml.slideLayout+xml"/>
  <Override PartName="/ppt/slideLayouts/slideLayout1523.xml" ContentType="application/vnd.openxmlformats-officedocument.presentationml.slideLayout+xml"/>
  <Override PartName="/ppt/slideLayouts/slideLayout1524.xml" ContentType="application/vnd.openxmlformats-officedocument.presentationml.slideLayout+xml"/>
  <Override PartName="/ppt/theme/theme10.xml" ContentType="application/vnd.openxmlformats-officedocument.theme+xml"/>
  <Override PartName="/ppt/slideLayouts/slideLayout1525.xml" ContentType="application/vnd.openxmlformats-officedocument.presentationml.slideLayout+xml"/>
  <Override PartName="/ppt/slideLayouts/slideLayout1526.xml" ContentType="application/vnd.openxmlformats-officedocument.presentationml.slideLayout+xml"/>
  <Override PartName="/ppt/slideLayouts/slideLayout1527.xml" ContentType="application/vnd.openxmlformats-officedocument.presentationml.slideLayout+xml"/>
  <Override PartName="/ppt/slideLayouts/slideLayout1528.xml" ContentType="application/vnd.openxmlformats-officedocument.presentationml.slideLayout+xml"/>
  <Override PartName="/ppt/slideLayouts/slideLayout1529.xml" ContentType="application/vnd.openxmlformats-officedocument.presentationml.slideLayout+xml"/>
  <Override PartName="/ppt/slideLayouts/slideLayout1530.xml" ContentType="application/vnd.openxmlformats-officedocument.presentationml.slideLayout+xml"/>
  <Override PartName="/ppt/slideLayouts/slideLayout1531.xml" ContentType="application/vnd.openxmlformats-officedocument.presentationml.slideLayout+xml"/>
  <Override PartName="/ppt/slideLayouts/slideLayout1532.xml" ContentType="application/vnd.openxmlformats-officedocument.presentationml.slideLayout+xml"/>
  <Override PartName="/ppt/slideLayouts/slideLayout1533.xml" ContentType="application/vnd.openxmlformats-officedocument.presentationml.slideLayout+xml"/>
  <Override PartName="/ppt/slideLayouts/slideLayout1534.xml" ContentType="application/vnd.openxmlformats-officedocument.presentationml.slideLayout+xml"/>
  <Override PartName="/ppt/slideLayouts/slideLayout1535.xml" ContentType="application/vnd.openxmlformats-officedocument.presentationml.slideLayout+xml"/>
  <Override PartName="/ppt/slideLayouts/slideLayout1536.xml" ContentType="application/vnd.openxmlformats-officedocument.presentationml.slideLayout+xml"/>
  <Override PartName="/ppt/slideLayouts/slideLayout1537.xml" ContentType="application/vnd.openxmlformats-officedocument.presentationml.slideLayout+xml"/>
  <Override PartName="/ppt/slideLayouts/slideLayout1538.xml" ContentType="application/vnd.openxmlformats-officedocument.presentationml.slideLayout+xml"/>
  <Override PartName="/ppt/slideLayouts/slideLayout1539.xml" ContentType="application/vnd.openxmlformats-officedocument.presentationml.slideLayout+xml"/>
  <Override PartName="/ppt/slideLayouts/slideLayout1540.xml" ContentType="application/vnd.openxmlformats-officedocument.presentationml.slideLayout+xml"/>
  <Override PartName="/ppt/slideLayouts/slideLayout1541.xml" ContentType="application/vnd.openxmlformats-officedocument.presentationml.slideLayout+xml"/>
  <Override PartName="/ppt/slideLayouts/slideLayout1542.xml" ContentType="application/vnd.openxmlformats-officedocument.presentationml.slideLayout+xml"/>
  <Override PartName="/ppt/slideLayouts/slideLayout1543.xml" ContentType="application/vnd.openxmlformats-officedocument.presentationml.slideLayout+xml"/>
  <Override PartName="/ppt/slideLayouts/slideLayout1544.xml" ContentType="application/vnd.openxmlformats-officedocument.presentationml.slideLayout+xml"/>
  <Override PartName="/ppt/slideLayouts/slideLayout1545.xml" ContentType="application/vnd.openxmlformats-officedocument.presentationml.slideLayout+xml"/>
  <Override PartName="/ppt/slideLayouts/slideLayout1546.xml" ContentType="application/vnd.openxmlformats-officedocument.presentationml.slideLayout+xml"/>
  <Override PartName="/ppt/slideLayouts/slideLayout1547.xml" ContentType="application/vnd.openxmlformats-officedocument.presentationml.slideLayout+xml"/>
  <Override PartName="/ppt/slideLayouts/slideLayout1548.xml" ContentType="application/vnd.openxmlformats-officedocument.presentationml.slideLayout+xml"/>
  <Override PartName="/ppt/slideLayouts/slideLayout1549.xml" ContentType="application/vnd.openxmlformats-officedocument.presentationml.slideLayout+xml"/>
  <Override PartName="/ppt/slideLayouts/slideLayout1550.xml" ContentType="application/vnd.openxmlformats-officedocument.presentationml.slideLayout+xml"/>
  <Override PartName="/ppt/slideLayouts/slideLayout1551.xml" ContentType="application/vnd.openxmlformats-officedocument.presentationml.slideLayout+xml"/>
  <Override PartName="/ppt/slideLayouts/slideLayout1552.xml" ContentType="application/vnd.openxmlformats-officedocument.presentationml.slideLayout+xml"/>
  <Override PartName="/ppt/slideLayouts/slideLayout1553.xml" ContentType="application/vnd.openxmlformats-officedocument.presentationml.slideLayout+xml"/>
  <Override PartName="/ppt/slideLayouts/slideLayout1554.xml" ContentType="application/vnd.openxmlformats-officedocument.presentationml.slideLayout+xml"/>
  <Override PartName="/ppt/slideLayouts/slideLayout1555.xml" ContentType="application/vnd.openxmlformats-officedocument.presentationml.slideLayout+xml"/>
  <Override PartName="/ppt/slideLayouts/slideLayout1556.xml" ContentType="application/vnd.openxmlformats-officedocument.presentationml.slideLayout+xml"/>
  <Override PartName="/ppt/slideLayouts/slideLayout1557.xml" ContentType="application/vnd.openxmlformats-officedocument.presentationml.slideLayout+xml"/>
  <Override PartName="/ppt/slideLayouts/slideLayout1558.xml" ContentType="application/vnd.openxmlformats-officedocument.presentationml.slideLayout+xml"/>
  <Override PartName="/ppt/slideLayouts/slideLayout1559.xml" ContentType="application/vnd.openxmlformats-officedocument.presentationml.slideLayout+xml"/>
  <Override PartName="/ppt/slideLayouts/slideLayout1560.xml" ContentType="application/vnd.openxmlformats-officedocument.presentationml.slideLayout+xml"/>
  <Override PartName="/ppt/slideLayouts/slideLayout1561.xml" ContentType="application/vnd.openxmlformats-officedocument.presentationml.slideLayout+xml"/>
  <Override PartName="/ppt/slideLayouts/slideLayout1562.xml" ContentType="application/vnd.openxmlformats-officedocument.presentationml.slideLayout+xml"/>
  <Override PartName="/ppt/slideLayouts/slideLayout1563.xml" ContentType="application/vnd.openxmlformats-officedocument.presentationml.slideLayout+xml"/>
  <Override PartName="/ppt/slideLayouts/slideLayout1564.xml" ContentType="application/vnd.openxmlformats-officedocument.presentationml.slideLayout+xml"/>
  <Override PartName="/ppt/slideLayouts/slideLayout1565.xml" ContentType="application/vnd.openxmlformats-officedocument.presentationml.slideLayout+xml"/>
  <Override PartName="/ppt/slideLayouts/slideLayout1566.xml" ContentType="application/vnd.openxmlformats-officedocument.presentationml.slideLayout+xml"/>
  <Override PartName="/ppt/slideLayouts/slideLayout1567.xml" ContentType="application/vnd.openxmlformats-officedocument.presentationml.slideLayout+xml"/>
  <Override PartName="/ppt/slideLayouts/slideLayout1568.xml" ContentType="application/vnd.openxmlformats-officedocument.presentationml.slideLayout+xml"/>
  <Override PartName="/ppt/slideLayouts/slideLayout1569.xml" ContentType="application/vnd.openxmlformats-officedocument.presentationml.slideLayout+xml"/>
  <Override PartName="/ppt/slideLayouts/slideLayout1570.xml" ContentType="application/vnd.openxmlformats-officedocument.presentationml.slideLayout+xml"/>
  <Override PartName="/ppt/slideLayouts/slideLayout1571.xml" ContentType="application/vnd.openxmlformats-officedocument.presentationml.slideLayout+xml"/>
  <Override PartName="/ppt/slideLayouts/slideLayout1572.xml" ContentType="application/vnd.openxmlformats-officedocument.presentationml.slideLayout+xml"/>
  <Override PartName="/ppt/slideLayouts/slideLayout1573.xml" ContentType="application/vnd.openxmlformats-officedocument.presentationml.slideLayout+xml"/>
  <Override PartName="/ppt/slideLayouts/slideLayout1574.xml" ContentType="application/vnd.openxmlformats-officedocument.presentationml.slideLayout+xml"/>
  <Override PartName="/ppt/slideLayouts/slideLayout1575.xml" ContentType="application/vnd.openxmlformats-officedocument.presentationml.slideLayout+xml"/>
  <Override PartName="/ppt/slideLayouts/slideLayout1576.xml" ContentType="application/vnd.openxmlformats-officedocument.presentationml.slideLayout+xml"/>
  <Override PartName="/ppt/slideLayouts/slideLayout1577.xml" ContentType="application/vnd.openxmlformats-officedocument.presentationml.slideLayout+xml"/>
  <Override PartName="/ppt/slideLayouts/slideLayout1578.xml" ContentType="application/vnd.openxmlformats-officedocument.presentationml.slideLayout+xml"/>
  <Override PartName="/ppt/slideLayouts/slideLayout1579.xml" ContentType="application/vnd.openxmlformats-officedocument.presentationml.slideLayout+xml"/>
  <Override PartName="/ppt/slideLayouts/slideLayout1580.xml" ContentType="application/vnd.openxmlformats-officedocument.presentationml.slideLayout+xml"/>
  <Override PartName="/ppt/slideLayouts/slideLayout1581.xml" ContentType="application/vnd.openxmlformats-officedocument.presentationml.slideLayout+xml"/>
  <Override PartName="/ppt/slideLayouts/slideLayout1582.xml" ContentType="application/vnd.openxmlformats-officedocument.presentationml.slideLayout+xml"/>
  <Override PartName="/ppt/slideLayouts/slideLayout1583.xml" ContentType="application/vnd.openxmlformats-officedocument.presentationml.slideLayout+xml"/>
  <Override PartName="/ppt/slideLayouts/slideLayout1584.xml" ContentType="application/vnd.openxmlformats-officedocument.presentationml.slideLayout+xml"/>
  <Override PartName="/ppt/slideLayouts/slideLayout1585.xml" ContentType="application/vnd.openxmlformats-officedocument.presentationml.slideLayout+xml"/>
  <Override PartName="/ppt/slideLayouts/slideLayout1586.xml" ContentType="application/vnd.openxmlformats-officedocument.presentationml.slideLayout+xml"/>
  <Override PartName="/ppt/slideLayouts/slideLayout1587.xml" ContentType="application/vnd.openxmlformats-officedocument.presentationml.slideLayout+xml"/>
  <Override PartName="/ppt/slideLayouts/slideLayout1588.xml" ContentType="application/vnd.openxmlformats-officedocument.presentationml.slideLayout+xml"/>
  <Override PartName="/ppt/slideLayouts/slideLayout1589.xml" ContentType="application/vnd.openxmlformats-officedocument.presentationml.slideLayout+xml"/>
  <Override PartName="/ppt/slideLayouts/slideLayout1590.xml" ContentType="application/vnd.openxmlformats-officedocument.presentationml.slideLayout+xml"/>
  <Override PartName="/ppt/slideLayouts/slideLayout1591.xml" ContentType="application/vnd.openxmlformats-officedocument.presentationml.slideLayout+xml"/>
  <Override PartName="/ppt/slideLayouts/slideLayout1592.xml" ContentType="application/vnd.openxmlformats-officedocument.presentationml.slideLayout+xml"/>
  <Override PartName="/ppt/slideLayouts/slideLayout1593.xml" ContentType="application/vnd.openxmlformats-officedocument.presentationml.slideLayout+xml"/>
  <Override PartName="/ppt/slideLayouts/slideLayout1594.xml" ContentType="application/vnd.openxmlformats-officedocument.presentationml.slideLayout+xml"/>
  <Override PartName="/ppt/slideLayouts/slideLayout1595.xml" ContentType="application/vnd.openxmlformats-officedocument.presentationml.slideLayout+xml"/>
  <Override PartName="/ppt/slideLayouts/slideLayout1596.xml" ContentType="application/vnd.openxmlformats-officedocument.presentationml.slideLayout+xml"/>
  <Override PartName="/ppt/slideLayouts/slideLayout1597.xml" ContentType="application/vnd.openxmlformats-officedocument.presentationml.slideLayout+xml"/>
  <Override PartName="/ppt/slideLayouts/slideLayout1598.xml" ContentType="application/vnd.openxmlformats-officedocument.presentationml.slideLayout+xml"/>
  <Override PartName="/ppt/slideLayouts/slideLayout1599.xml" ContentType="application/vnd.openxmlformats-officedocument.presentationml.slideLayout+xml"/>
  <Override PartName="/ppt/slideLayouts/slideLayout1600.xml" ContentType="application/vnd.openxmlformats-officedocument.presentationml.slideLayout+xml"/>
  <Override PartName="/ppt/slideLayouts/slideLayout1601.xml" ContentType="application/vnd.openxmlformats-officedocument.presentationml.slideLayout+xml"/>
  <Override PartName="/ppt/slideLayouts/slideLayout1602.xml" ContentType="application/vnd.openxmlformats-officedocument.presentationml.slideLayout+xml"/>
  <Override PartName="/ppt/slideLayouts/slideLayout1603.xml" ContentType="application/vnd.openxmlformats-officedocument.presentationml.slideLayout+xml"/>
  <Override PartName="/ppt/slideLayouts/slideLayout1604.xml" ContentType="application/vnd.openxmlformats-officedocument.presentationml.slideLayout+xml"/>
  <Override PartName="/ppt/slideLayouts/slideLayout1605.xml" ContentType="application/vnd.openxmlformats-officedocument.presentationml.slideLayout+xml"/>
  <Override PartName="/ppt/slideLayouts/slideLayout1606.xml" ContentType="application/vnd.openxmlformats-officedocument.presentationml.slideLayout+xml"/>
  <Override PartName="/ppt/slideLayouts/slideLayout1607.xml" ContentType="application/vnd.openxmlformats-officedocument.presentationml.slideLayout+xml"/>
  <Override PartName="/ppt/slideLayouts/slideLayout1608.xml" ContentType="application/vnd.openxmlformats-officedocument.presentationml.slideLayout+xml"/>
  <Override PartName="/ppt/slideLayouts/slideLayout1609.xml" ContentType="application/vnd.openxmlformats-officedocument.presentationml.slideLayout+xml"/>
  <Override PartName="/ppt/slideLayouts/slideLayout1610.xml" ContentType="application/vnd.openxmlformats-officedocument.presentationml.slideLayout+xml"/>
  <Override PartName="/ppt/slideLayouts/slideLayout1611.xml" ContentType="application/vnd.openxmlformats-officedocument.presentationml.slideLayout+xml"/>
  <Override PartName="/ppt/slideLayouts/slideLayout1612.xml" ContentType="application/vnd.openxmlformats-officedocument.presentationml.slideLayout+xml"/>
  <Override PartName="/ppt/slideLayouts/slideLayout1613.xml" ContentType="application/vnd.openxmlformats-officedocument.presentationml.slideLayout+xml"/>
  <Override PartName="/ppt/slideLayouts/slideLayout1614.xml" ContentType="application/vnd.openxmlformats-officedocument.presentationml.slideLayout+xml"/>
  <Override PartName="/ppt/slideLayouts/slideLayout1615.xml" ContentType="application/vnd.openxmlformats-officedocument.presentationml.slideLayout+xml"/>
  <Override PartName="/ppt/slideLayouts/slideLayout1616.xml" ContentType="application/vnd.openxmlformats-officedocument.presentationml.slideLayout+xml"/>
  <Override PartName="/ppt/slideLayouts/slideLayout1617.xml" ContentType="application/vnd.openxmlformats-officedocument.presentationml.slideLayout+xml"/>
  <Override PartName="/ppt/slideLayouts/slideLayout1618.xml" ContentType="application/vnd.openxmlformats-officedocument.presentationml.slideLayout+xml"/>
  <Override PartName="/ppt/slideLayouts/slideLayout1619.xml" ContentType="application/vnd.openxmlformats-officedocument.presentationml.slideLayout+xml"/>
  <Override PartName="/ppt/slideLayouts/slideLayout1620.xml" ContentType="application/vnd.openxmlformats-officedocument.presentationml.slideLayout+xml"/>
  <Override PartName="/ppt/slideLayouts/slideLayout1621.xml" ContentType="application/vnd.openxmlformats-officedocument.presentationml.slideLayout+xml"/>
  <Override PartName="/ppt/slideLayouts/slideLayout1622.xml" ContentType="application/vnd.openxmlformats-officedocument.presentationml.slideLayout+xml"/>
  <Override PartName="/ppt/slideLayouts/slideLayout1623.xml" ContentType="application/vnd.openxmlformats-officedocument.presentationml.slideLayout+xml"/>
  <Override PartName="/ppt/slideLayouts/slideLayout1624.xml" ContentType="application/vnd.openxmlformats-officedocument.presentationml.slideLayout+xml"/>
  <Override PartName="/ppt/slideLayouts/slideLayout1625.xml" ContentType="application/vnd.openxmlformats-officedocument.presentationml.slideLayout+xml"/>
  <Override PartName="/ppt/slideLayouts/slideLayout1626.xml" ContentType="application/vnd.openxmlformats-officedocument.presentationml.slideLayout+xml"/>
  <Override PartName="/ppt/slideLayouts/slideLayout1627.xml" ContentType="application/vnd.openxmlformats-officedocument.presentationml.slideLayout+xml"/>
  <Override PartName="/ppt/slideLayouts/slideLayout1628.xml" ContentType="application/vnd.openxmlformats-officedocument.presentationml.slideLayout+xml"/>
  <Override PartName="/ppt/slideLayouts/slideLayout1629.xml" ContentType="application/vnd.openxmlformats-officedocument.presentationml.slideLayout+xml"/>
  <Override PartName="/ppt/slideLayouts/slideLayout1630.xml" ContentType="application/vnd.openxmlformats-officedocument.presentationml.slideLayout+xml"/>
  <Override PartName="/ppt/slideLayouts/slideLayout1631.xml" ContentType="application/vnd.openxmlformats-officedocument.presentationml.slideLayout+xml"/>
  <Override PartName="/ppt/slideLayouts/slideLayout1632.xml" ContentType="application/vnd.openxmlformats-officedocument.presentationml.slideLayout+xml"/>
  <Override PartName="/ppt/slideLayouts/slideLayout1633.xml" ContentType="application/vnd.openxmlformats-officedocument.presentationml.slideLayout+xml"/>
  <Override PartName="/ppt/slideLayouts/slideLayout1634.xml" ContentType="application/vnd.openxmlformats-officedocument.presentationml.slideLayout+xml"/>
  <Override PartName="/ppt/slideLayouts/slideLayout1635.xml" ContentType="application/vnd.openxmlformats-officedocument.presentationml.slideLayout+xml"/>
  <Override PartName="/ppt/slideLayouts/slideLayout1636.xml" ContentType="application/vnd.openxmlformats-officedocument.presentationml.slideLayout+xml"/>
  <Override PartName="/ppt/slideLayouts/slideLayout1637.xml" ContentType="application/vnd.openxmlformats-officedocument.presentationml.slideLayout+xml"/>
  <Override PartName="/ppt/slideLayouts/slideLayout1638.xml" ContentType="application/vnd.openxmlformats-officedocument.presentationml.slideLayout+xml"/>
  <Override PartName="/ppt/slideLayouts/slideLayout1639.xml" ContentType="application/vnd.openxmlformats-officedocument.presentationml.slideLayout+xml"/>
  <Override PartName="/ppt/slideLayouts/slideLayout1640.xml" ContentType="application/vnd.openxmlformats-officedocument.presentationml.slideLayout+xml"/>
  <Override PartName="/ppt/slideLayouts/slideLayout1641.xml" ContentType="application/vnd.openxmlformats-officedocument.presentationml.slideLayout+xml"/>
  <Override PartName="/ppt/slideLayouts/slideLayout1642.xml" ContentType="application/vnd.openxmlformats-officedocument.presentationml.slideLayout+xml"/>
  <Override PartName="/ppt/slideLayouts/slideLayout1643.xml" ContentType="application/vnd.openxmlformats-officedocument.presentationml.slideLayout+xml"/>
  <Override PartName="/ppt/slideLayouts/slideLayout1644.xml" ContentType="application/vnd.openxmlformats-officedocument.presentationml.slideLayout+xml"/>
  <Override PartName="/ppt/slideLayouts/slideLayout1645.xml" ContentType="application/vnd.openxmlformats-officedocument.presentationml.slideLayout+xml"/>
  <Override PartName="/ppt/slideLayouts/slideLayout1646.xml" ContentType="application/vnd.openxmlformats-officedocument.presentationml.slideLayout+xml"/>
  <Override PartName="/ppt/slideLayouts/slideLayout1647.xml" ContentType="application/vnd.openxmlformats-officedocument.presentationml.slideLayout+xml"/>
  <Override PartName="/ppt/slideLayouts/slideLayout1648.xml" ContentType="application/vnd.openxmlformats-officedocument.presentationml.slideLayout+xml"/>
  <Override PartName="/ppt/slideLayouts/slideLayout1649.xml" ContentType="application/vnd.openxmlformats-officedocument.presentationml.slideLayout+xml"/>
  <Override PartName="/ppt/slideLayouts/slideLayout1650.xml" ContentType="application/vnd.openxmlformats-officedocument.presentationml.slideLayout+xml"/>
  <Override PartName="/ppt/slideLayouts/slideLayout1651.xml" ContentType="application/vnd.openxmlformats-officedocument.presentationml.slideLayout+xml"/>
  <Override PartName="/ppt/slideLayouts/slideLayout1652.xml" ContentType="application/vnd.openxmlformats-officedocument.presentationml.slideLayout+xml"/>
  <Override PartName="/ppt/slideLayouts/slideLayout1653.xml" ContentType="application/vnd.openxmlformats-officedocument.presentationml.slideLayout+xml"/>
  <Override PartName="/ppt/slideLayouts/slideLayout1654.xml" ContentType="application/vnd.openxmlformats-officedocument.presentationml.slideLayout+xml"/>
  <Override PartName="/ppt/slideLayouts/slideLayout1655.xml" ContentType="application/vnd.openxmlformats-officedocument.presentationml.slideLayout+xml"/>
  <Override PartName="/ppt/slideLayouts/slideLayout1656.xml" ContentType="application/vnd.openxmlformats-officedocument.presentationml.slideLayout+xml"/>
  <Override PartName="/ppt/slideLayouts/slideLayout1657.xml" ContentType="application/vnd.openxmlformats-officedocument.presentationml.slideLayout+xml"/>
  <Override PartName="/ppt/slideLayouts/slideLayout1658.xml" ContentType="application/vnd.openxmlformats-officedocument.presentationml.slideLayout+xml"/>
  <Override PartName="/ppt/slideLayouts/slideLayout1659.xml" ContentType="application/vnd.openxmlformats-officedocument.presentationml.slideLayout+xml"/>
  <Override PartName="/ppt/slideLayouts/slideLayout1660.xml" ContentType="application/vnd.openxmlformats-officedocument.presentationml.slideLayout+xml"/>
  <Override PartName="/ppt/slideLayouts/slideLayout1661.xml" ContentType="application/vnd.openxmlformats-officedocument.presentationml.slideLayout+xml"/>
  <Override PartName="/ppt/slideLayouts/slideLayout1662.xml" ContentType="application/vnd.openxmlformats-officedocument.presentationml.slideLayout+xml"/>
  <Override PartName="/ppt/slideLayouts/slideLayout1663.xml" ContentType="application/vnd.openxmlformats-officedocument.presentationml.slideLayout+xml"/>
  <Override PartName="/ppt/slideLayouts/slideLayout1664.xml" ContentType="application/vnd.openxmlformats-officedocument.presentationml.slideLayout+xml"/>
  <Override PartName="/ppt/slideLayouts/slideLayout1665.xml" ContentType="application/vnd.openxmlformats-officedocument.presentationml.slideLayout+xml"/>
  <Override PartName="/ppt/slideLayouts/slideLayout1666.xml" ContentType="application/vnd.openxmlformats-officedocument.presentationml.slideLayout+xml"/>
  <Override PartName="/ppt/slideLayouts/slideLayout1667.xml" ContentType="application/vnd.openxmlformats-officedocument.presentationml.slideLayout+xml"/>
  <Override PartName="/ppt/slideLayouts/slideLayout1668.xml" ContentType="application/vnd.openxmlformats-officedocument.presentationml.slideLayout+xml"/>
  <Override PartName="/ppt/slideLayouts/slideLayout1669.xml" ContentType="application/vnd.openxmlformats-officedocument.presentationml.slideLayout+xml"/>
  <Override PartName="/ppt/slideLayouts/slideLayout1670.xml" ContentType="application/vnd.openxmlformats-officedocument.presentationml.slideLayout+xml"/>
  <Override PartName="/ppt/slideLayouts/slideLayout1671.xml" ContentType="application/vnd.openxmlformats-officedocument.presentationml.slideLayout+xml"/>
  <Override PartName="/ppt/slideLayouts/slideLayout1672.xml" ContentType="application/vnd.openxmlformats-officedocument.presentationml.slideLayout+xml"/>
  <Override PartName="/ppt/slideLayouts/slideLayout1673.xml" ContentType="application/vnd.openxmlformats-officedocument.presentationml.slideLayout+xml"/>
  <Override PartName="/ppt/slideLayouts/slideLayout1674.xml" ContentType="application/vnd.openxmlformats-officedocument.presentationml.slideLayout+xml"/>
  <Override PartName="/ppt/slideLayouts/slideLayout1675.xml" ContentType="application/vnd.openxmlformats-officedocument.presentationml.slideLayout+xml"/>
  <Override PartName="/ppt/slideLayouts/slideLayout1676.xml" ContentType="application/vnd.openxmlformats-officedocument.presentationml.slideLayout+xml"/>
  <Override PartName="/ppt/slideLayouts/slideLayout1677.xml" ContentType="application/vnd.openxmlformats-officedocument.presentationml.slideLayout+xml"/>
  <Override PartName="/ppt/slideLayouts/slideLayout1678.xml" ContentType="application/vnd.openxmlformats-officedocument.presentationml.slideLayout+xml"/>
  <Override PartName="/ppt/slideLayouts/slideLayout1679.xml" ContentType="application/vnd.openxmlformats-officedocument.presentationml.slideLayout+xml"/>
  <Override PartName="/ppt/slideLayouts/slideLayout1680.xml" ContentType="application/vnd.openxmlformats-officedocument.presentationml.slideLayout+xml"/>
  <Override PartName="/ppt/slideLayouts/slideLayout1681.xml" ContentType="application/vnd.openxmlformats-officedocument.presentationml.slideLayout+xml"/>
  <Override PartName="/ppt/slideLayouts/slideLayout1682.xml" ContentType="application/vnd.openxmlformats-officedocument.presentationml.slideLayout+xml"/>
  <Override PartName="/ppt/slideLayouts/slideLayout1683.xml" ContentType="application/vnd.openxmlformats-officedocument.presentationml.slideLayout+xml"/>
  <Override PartName="/ppt/slideLayouts/slideLayout1684.xml" ContentType="application/vnd.openxmlformats-officedocument.presentationml.slideLayout+xml"/>
  <Override PartName="/ppt/slideLayouts/slideLayout1685.xml" ContentType="application/vnd.openxmlformats-officedocument.presentationml.slideLayout+xml"/>
  <Override PartName="/ppt/slideLayouts/slideLayout1686.xml" ContentType="application/vnd.openxmlformats-officedocument.presentationml.slideLayout+xml"/>
  <Override PartName="/ppt/slideLayouts/slideLayout1687.xml" ContentType="application/vnd.openxmlformats-officedocument.presentationml.slideLayout+xml"/>
  <Override PartName="/ppt/slideLayouts/slideLayout1688.xml" ContentType="application/vnd.openxmlformats-officedocument.presentationml.slideLayout+xml"/>
  <Override PartName="/ppt/slideLayouts/slideLayout1689.xml" ContentType="application/vnd.openxmlformats-officedocument.presentationml.slideLayout+xml"/>
  <Override PartName="/ppt/slideLayouts/slideLayout1690.xml" ContentType="application/vnd.openxmlformats-officedocument.presentationml.slideLayout+xml"/>
  <Override PartName="/ppt/slideLayouts/slideLayout1691.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4204" r:id="rId1"/>
    <p:sldMasterId id="2147484372" r:id="rId2"/>
    <p:sldMasterId id="2147484747" r:id="rId3"/>
    <p:sldMasterId id="2147485124" r:id="rId4"/>
    <p:sldMasterId id="2147485348" r:id="rId5"/>
    <p:sldMasterId id="2147485516" r:id="rId6"/>
    <p:sldMasterId id="2147485684" r:id="rId7"/>
    <p:sldMasterId id="2147485852" r:id="rId8"/>
    <p:sldMasterId id="2147486438" r:id="rId9"/>
    <p:sldMasterId id="2147486606" r:id="rId10"/>
    <p:sldMasterId id="2147486985" r:id="rId11"/>
  </p:sldMasterIdLst>
  <p:notesMasterIdLst>
    <p:notesMasterId r:id="rId40"/>
  </p:notesMasterIdLst>
  <p:handoutMasterIdLst>
    <p:handoutMasterId r:id="rId41"/>
  </p:handoutMasterIdLst>
  <p:sldIdLst>
    <p:sldId id="1190" r:id="rId12"/>
    <p:sldId id="1220" r:id="rId13"/>
    <p:sldId id="1191" r:id="rId14"/>
    <p:sldId id="1216" r:id="rId15"/>
    <p:sldId id="456" r:id="rId16"/>
    <p:sldId id="454" r:id="rId17"/>
    <p:sldId id="1192" r:id="rId18"/>
    <p:sldId id="436" r:id="rId19"/>
    <p:sldId id="446" r:id="rId20"/>
    <p:sldId id="1193" r:id="rId21"/>
    <p:sldId id="411" r:id="rId22"/>
    <p:sldId id="1218" r:id="rId23"/>
    <p:sldId id="1196" r:id="rId24"/>
    <p:sldId id="1214" r:id="rId25"/>
    <p:sldId id="1197" r:id="rId26"/>
    <p:sldId id="1212" r:id="rId27"/>
    <p:sldId id="1208" r:id="rId28"/>
    <p:sldId id="1209" r:id="rId29"/>
    <p:sldId id="1199" r:id="rId30"/>
    <p:sldId id="427" r:id="rId31"/>
    <p:sldId id="1205" r:id="rId32"/>
    <p:sldId id="1219" r:id="rId33"/>
    <p:sldId id="1059" r:id="rId34"/>
    <p:sldId id="1201" r:id="rId35"/>
    <p:sldId id="397" r:id="rId36"/>
    <p:sldId id="1215" r:id="rId37"/>
    <p:sldId id="1213" r:id="rId38"/>
    <p:sldId id="1203" r:id="rId39"/>
  </p:sldIdLst>
  <p:sldSz cx="9144000" cy="5143500" type="screen16x9"/>
  <p:notesSz cx="6858000" cy="9296400"/>
  <p:defaultTextStyle>
    <a:defPPr>
      <a:defRPr lang="en-US"/>
    </a:defPPr>
    <a:lvl1pPr algn="l" rtl="0" eaLnBrk="0" fontAlgn="base" hangingPunct="0">
      <a:spcBef>
        <a:spcPct val="0"/>
      </a:spcBef>
      <a:spcAft>
        <a:spcPct val="0"/>
      </a:spcAft>
      <a:defRPr sz="1800" kern="1200">
        <a:solidFill>
          <a:schemeClr val="tx1"/>
        </a:solidFill>
        <a:latin typeface="Arial Narrow" panose="020B0604020202020204" pitchFamily="34" charset="0"/>
        <a:ea typeface="MS PGothic" panose="020B0600070205080204" pitchFamily="34" charset="-128"/>
        <a:cs typeface="+mn-cs"/>
      </a:defRPr>
    </a:lvl1pPr>
    <a:lvl2pPr marL="342900" algn="l" rtl="0" eaLnBrk="0" fontAlgn="base" hangingPunct="0">
      <a:spcBef>
        <a:spcPct val="0"/>
      </a:spcBef>
      <a:spcAft>
        <a:spcPct val="0"/>
      </a:spcAft>
      <a:defRPr sz="1800" kern="1200">
        <a:solidFill>
          <a:schemeClr val="tx1"/>
        </a:solidFill>
        <a:latin typeface="Arial Narrow" panose="020B0604020202020204" pitchFamily="34" charset="0"/>
        <a:ea typeface="MS PGothic" panose="020B0600070205080204" pitchFamily="34" charset="-128"/>
        <a:cs typeface="+mn-cs"/>
      </a:defRPr>
    </a:lvl2pPr>
    <a:lvl3pPr marL="685800" algn="l" rtl="0" eaLnBrk="0" fontAlgn="base" hangingPunct="0">
      <a:spcBef>
        <a:spcPct val="0"/>
      </a:spcBef>
      <a:spcAft>
        <a:spcPct val="0"/>
      </a:spcAft>
      <a:defRPr sz="1800" kern="1200">
        <a:solidFill>
          <a:schemeClr val="tx1"/>
        </a:solidFill>
        <a:latin typeface="Arial Narrow" panose="020B0604020202020204" pitchFamily="34" charset="0"/>
        <a:ea typeface="MS PGothic" panose="020B0600070205080204" pitchFamily="34" charset="-128"/>
        <a:cs typeface="+mn-cs"/>
      </a:defRPr>
    </a:lvl3pPr>
    <a:lvl4pPr marL="1028700" algn="l" rtl="0" eaLnBrk="0" fontAlgn="base" hangingPunct="0">
      <a:spcBef>
        <a:spcPct val="0"/>
      </a:spcBef>
      <a:spcAft>
        <a:spcPct val="0"/>
      </a:spcAft>
      <a:defRPr sz="1800" kern="1200">
        <a:solidFill>
          <a:schemeClr val="tx1"/>
        </a:solidFill>
        <a:latin typeface="Arial Narrow" panose="020B0604020202020204" pitchFamily="34" charset="0"/>
        <a:ea typeface="MS PGothic" panose="020B0600070205080204" pitchFamily="34" charset="-128"/>
        <a:cs typeface="+mn-cs"/>
      </a:defRPr>
    </a:lvl4pPr>
    <a:lvl5pPr marL="1371600" algn="l" rtl="0" eaLnBrk="0" fontAlgn="base" hangingPunct="0">
      <a:spcBef>
        <a:spcPct val="0"/>
      </a:spcBef>
      <a:spcAft>
        <a:spcPct val="0"/>
      </a:spcAft>
      <a:defRPr sz="1800" kern="1200">
        <a:solidFill>
          <a:schemeClr val="tx1"/>
        </a:solidFill>
        <a:latin typeface="Arial Narrow" panose="020B0604020202020204" pitchFamily="34" charset="0"/>
        <a:ea typeface="MS PGothic" panose="020B0600070205080204" pitchFamily="34" charset="-128"/>
        <a:cs typeface="+mn-cs"/>
      </a:defRPr>
    </a:lvl5pPr>
    <a:lvl6pPr marL="1714500" algn="l" defTabSz="685800" rtl="0" eaLnBrk="1" latinLnBrk="0" hangingPunct="1">
      <a:defRPr sz="1800" kern="1200">
        <a:solidFill>
          <a:schemeClr val="tx1"/>
        </a:solidFill>
        <a:latin typeface="Arial Narrow" panose="020B0604020202020204" pitchFamily="34" charset="0"/>
        <a:ea typeface="MS PGothic" panose="020B0600070205080204" pitchFamily="34" charset="-128"/>
        <a:cs typeface="+mn-cs"/>
      </a:defRPr>
    </a:lvl6pPr>
    <a:lvl7pPr marL="2057400" algn="l" defTabSz="685800" rtl="0" eaLnBrk="1" latinLnBrk="0" hangingPunct="1">
      <a:defRPr sz="1800" kern="1200">
        <a:solidFill>
          <a:schemeClr val="tx1"/>
        </a:solidFill>
        <a:latin typeface="Arial Narrow" panose="020B0604020202020204" pitchFamily="34" charset="0"/>
        <a:ea typeface="MS PGothic" panose="020B0600070205080204" pitchFamily="34" charset="-128"/>
        <a:cs typeface="+mn-cs"/>
      </a:defRPr>
    </a:lvl7pPr>
    <a:lvl8pPr marL="2400300" algn="l" defTabSz="685800" rtl="0" eaLnBrk="1" latinLnBrk="0" hangingPunct="1">
      <a:defRPr sz="1800" kern="1200">
        <a:solidFill>
          <a:schemeClr val="tx1"/>
        </a:solidFill>
        <a:latin typeface="Arial Narrow" panose="020B0604020202020204" pitchFamily="34" charset="0"/>
        <a:ea typeface="MS PGothic" panose="020B0600070205080204" pitchFamily="34" charset="-128"/>
        <a:cs typeface="+mn-cs"/>
      </a:defRPr>
    </a:lvl8pPr>
    <a:lvl9pPr marL="2743200" algn="l" defTabSz="685800" rtl="0" eaLnBrk="1" latinLnBrk="0" hangingPunct="1">
      <a:defRPr sz="1800" kern="1200">
        <a:solidFill>
          <a:schemeClr val="tx1"/>
        </a:solidFill>
        <a:latin typeface="Arial Narrow"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668" userDrawn="1">
          <p15:clr>
            <a:srgbClr val="A4A3A4"/>
          </p15:clr>
        </p15:guide>
        <p15:guide id="2" pos="2888" userDrawn="1">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eer, G Dirk - (dirkmateer)"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D64113-D521-184C-AB39-16CDFC4F2D1C}" v="13" dt="2023-10-05T22:49:45.0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0112" autoAdjust="0"/>
    <p:restoredTop sz="88448" autoAdjust="0"/>
  </p:normalViewPr>
  <p:slideViewPr>
    <p:cSldViewPr snapToGrid="0">
      <p:cViewPr>
        <p:scale>
          <a:sx n="68" d="100"/>
          <a:sy n="68" d="100"/>
        </p:scale>
        <p:origin x="-48" y="1952"/>
      </p:cViewPr>
      <p:guideLst>
        <p:guide orient="horz" pos="668"/>
        <p:guide pos="2888"/>
      </p:guideLst>
    </p:cSldViewPr>
  </p:slideViewPr>
  <p:outlineViewPr>
    <p:cViewPr>
      <p:scale>
        <a:sx n="33" d="100"/>
        <a:sy n="33" d="100"/>
      </p:scale>
      <p:origin x="0" y="0"/>
    </p:cViewPr>
  </p:outlineViewPr>
  <p:notesTextViewPr>
    <p:cViewPr>
      <p:scale>
        <a:sx n="114" d="100"/>
        <a:sy n="114" d="100"/>
      </p:scale>
      <p:origin x="0" y="0"/>
    </p:cViewPr>
  </p:notesTextViewPr>
  <p:sorterViewPr>
    <p:cViewPr>
      <p:scale>
        <a:sx n="66" d="100"/>
        <a:sy n="66" d="100"/>
      </p:scale>
      <p:origin x="0" y="0"/>
    </p:cViewPr>
  </p:sorterViewPr>
  <p:notesViewPr>
    <p:cSldViewPr snapToGrid="0">
      <p:cViewPr varScale="1">
        <p:scale>
          <a:sx n="40" d="100"/>
          <a:sy n="40" d="100"/>
        </p:scale>
        <p:origin x="-1488" y="-96"/>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5.xml"/><Relationship Id="rId29"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tableStyles" Target="tableStyles.xml"/><Relationship Id="rId20" Type="http://schemas.openxmlformats.org/officeDocument/2006/relationships/slide" Target="slides/slide9.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rales, Abdon" userId="b8e72fca-89fa-40b2-95f0-bdb26e6d8c1d" providerId="ADAL" clId="{BFD64113-D521-184C-AB39-16CDFC4F2D1C}"/>
    <pc:docChg chg="custSel modSld">
      <pc:chgData name="Morales, Abdon" userId="b8e72fca-89fa-40b2-95f0-bdb26e6d8c1d" providerId="ADAL" clId="{BFD64113-D521-184C-AB39-16CDFC4F2D1C}" dt="2023-10-05T22:49:45.006" v="351" actId="20577"/>
      <pc:docMkLst>
        <pc:docMk/>
      </pc:docMkLst>
      <pc:sldChg chg="addSp modSp mod">
        <pc:chgData name="Morales, Abdon" userId="b8e72fca-89fa-40b2-95f0-bdb26e6d8c1d" providerId="ADAL" clId="{BFD64113-D521-184C-AB39-16CDFC4F2D1C}" dt="2023-10-05T22:48:10.180" v="338" actId="14100"/>
        <pc:sldMkLst>
          <pc:docMk/>
          <pc:sldMk cId="355219791" sldId="1191"/>
        </pc:sldMkLst>
        <pc:graphicFrameChg chg="add mod modGraphic">
          <ac:chgData name="Morales, Abdon" userId="b8e72fca-89fa-40b2-95f0-bdb26e6d8c1d" providerId="ADAL" clId="{BFD64113-D521-184C-AB39-16CDFC4F2D1C}" dt="2023-10-05T22:48:10.180" v="338" actId="14100"/>
          <ac:graphicFrameMkLst>
            <pc:docMk/>
            <pc:sldMk cId="355219791" sldId="1191"/>
            <ac:graphicFrameMk id="2" creationId="{098E83CC-DD6F-115D-8064-2199063ECB5C}"/>
          </ac:graphicFrameMkLst>
        </pc:graphicFrameChg>
      </pc:sldChg>
      <pc:sldChg chg="modSp">
        <pc:chgData name="Morales, Abdon" userId="b8e72fca-89fa-40b2-95f0-bdb26e6d8c1d" providerId="ADAL" clId="{BFD64113-D521-184C-AB39-16CDFC4F2D1C}" dt="2023-10-05T22:49:45.006" v="351" actId="20577"/>
        <pc:sldMkLst>
          <pc:docMk/>
          <pc:sldMk cId="2184823838" sldId="1197"/>
        </pc:sldMkLst>
        <pc:spChg chg="mod">
          <ac:chgData name="Morales, Abdon" userId="b8e72fca-89fa-40b2-95f0-bdb26e6d8c1d" providerId="ADAL" clId="{BFD64113-D521-184C-AB39-16CDFC4F2D1C}" dt="2023-10-05T22:49:45.006" v="351" actId="20577"/>
          <ac:spMkLst>
            <pc:docMk/>
            <pc:sldMk cId="2184823838" sldId="1197"/>
            <ac:spMk id="11" creationId="{25EB0C66-BE77-4A41-AC67-2915B924957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6898" name="Rectangle 2">
            <a:extLst>
              <a:ext uri="{FF2B5EF4-FFF2-40B4-BE49-F238E27FC236}">
                <a16:creationId xmlns:a16="http://schemas.microsoft.com/office/drawing/2014/main" id="{9E5091EF-84B6-784A-B5DA-D08E49034C32}"/>
              </a:ext>
            </a:extLst>
          </p:cNvPr>
          <p:cNvSpPr>
            <a:spLocks noGrp="1" noChangeArrowheads="1"/>
          </p:cNvSpPr>
          <p:nvPr>
            <p:ph type="hdr" sz="quarter"/>
          </p:nvPr>
        </p:nvSpPr>
        <p:spPr bwMode="auto">
          <a:xfrm>
            <a:off x="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b="1" i="1">
                <a:latin typeface="Arial" charset="0"/>
                <a:ea typeface="+mn-ea"/>
                <a:cs typeface="+mn-cs"/>
              </a:defRPr>
            </a:lvl1pPr>
          </a:lstStyle>
          <a:p>
            <a:pPr>
              <a:defRPr/>
            </a:pPr>
            <a:endParaRPr lang="en-US"/>
          </a:p>
        </p:txBody>
      </p:sp>
      <p:sp>
        <p:nvSpPr>
          <p:cNvPr id="336899" name="Rectangle 3">
            <a:extLst>
              <a:ext uri="{FF2B5EF4-FFF2-40B4-BE49-F238E27FC236}">
                <a16:creationId xmlns:a16="http://schemas.microsoft.com/office/drawing/2014/main" id="{1EF537F4-34D2-6048-B082-3E4CB13A9919}"/>
              </a:ext>
            </a:extLst>
          </p:cNvPr>
          <p:cNvSpPr>
            <a:spLocks noGrp="1" noChangeArrowheads="1"/>
          </p:cNvSpPr>
          <p:nvPr>
            <p:ph type="dt" sz="quarter" idx="1"/>
          </p:nvPr>
        </p:nvSpPr>
        <p:spPr bwMode="auto">
          <a:xfrm>
            <a:off x="388620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b="1" i="1">
                <a:latin typeface="Arial" charset="0"/>
                <a:ea typeface="+mn-ea"/>
                <a:cs typeface="+mn-cs"/>
              </a:defRPr>
            </a:lvl1pPr>
          </a:lstStyle>
          <a:p>
            <a:pPr>
              <a:defRPr/>
            </a:pPr>
            <a:endParaRPr lang="en-US"/>
          </a:p>
        </p:txBody>
      </p:sp>
      <p:sp>
        <p:nvSpPr>
          <p:cNvPr id="336900" name="Rectangle 4">
            <a:extLst>
              <a:ext uri="{FF2B5EF4-FFF2-40B4-BE49-F238E27FC236}">
                <a16:creationId xmlns:a16="http://schemas.microsoft.com/office/drawing/2014/main" id="{08BDA599-ED9A-DB48-8A97-8FE8116FDE24}"/>
              </a:ext>
            </a:extLst>
          </p:cNvPr>
          <p:cNvSpPr>
            <a:spLocks noGrp="1" noChangeArrowheads="1"/>
          </p:cNvSpPr>
          <p:nvPr>
            <p:ph type="ftr" sz="quarter" idx="2"/>
          </p:nvPr>
        </p:nvSpPr>
        <p:spPr bwMode="auto">
          <a:xfrm>
            <a:off x="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b="1" i="1">
                <a:latin typeface="Arial" charset="0"/>
                <a:ea typeface="+mn-ea"/>
                <a:cs typeface="+mn-cs"/>
              </a:defRPr>
            </a:lvl1pPr>
          </a:lstStyle>
          <a:p>
            <a:pPr>
              <a:defRPr/>
            </a:pPr>
            <a:endParaRPr lang="en-US"/>
          </a:p>
        </p:txBody>
      </p:sp>
      <p:sp>
        <p:nvSpPr>
          <p:cNvPr id="336901" name="Rectangle 5">
            <a:extLst>
              <a:ext uri="{FF2B5EF4-FFF2-40B4-BE49-F238E27FC236}">
                <a16:creationId xmlns:a16="http://schemas.microsoft.com/office/drawing/2014/main" id="{FFBD589B-9B5A-F444-9FD2-340749BDE460}"/>
              </a:ext>
            </a:extLst>
          </p:cNvPr>
          <p:cNvSpPr>
            <a:spLocks noGrp="1" noChangeArrowheads="1"/>
          </p:cNvSpPr>
          <p:nvPr>
            <p:ph type="sldNum" sz="quarter" idx="3"/>
          </p:nvPr>
        </p:nvSpPr>
        <p:spPr bwMode="auto">
          <a:xfrm>
            <a:off x="388620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1" i="1">
                <a:latin typeface="Arial" panose="020B0604020202020204" pitchFamily="34" charset="0"/>
              </a:defRPr>
            </a:lvl1pPr>
          </a:lstStyle>
          <a:p>
            <a:pPr>
              <a:defRPr/>
            </a:pPr>
            <a:fld id="{2FDB1187-F319-824D-A357-42E2AE10AA7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tiff>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png>
</file>

<file path=ppt/media/image25.jpeg>
</file>

<file path=ppt/media/image26.png>
</file>

<file path=ppt/media/image27.png>
</file>

<file path=ppt/media/image28.jpg>
</file>

<file path=ppt/media/image29.jpg>
</file>

<file path=ppt/media/image3.jpeg>
</file>

<file path=ppt/media/image30.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E0C625E6-E9D0-EB49-AC17-7EE087CAB5D2}"/>
              </a:ext>
            </a:extLst>
          </p:cNvPr>
          <p:cNvSpPr>
            <a:spLocks noGrp="1" noChangeArrowheads="1"/>
          </p:cNvSpPr>
          <p:nvPr>
            <p:ph type="hdr" sz="quarter"/>
          </p:nvPr>
        </p:nvSpPr>
        <p:spPr bwMode="auto">
          <a:xfrm>
            <a:off x="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atin typeface="Times New Roman" pitchFamily="18" charset="0"/>
                <a:ea typeface="+mn-ea"/>
                <a:cs typeface="+mn-cs"/>
              </a:defRPr>
            </a:lvl1pPr>
          </a:lstStyle>
          <a:p>
            <a:pPr>
              <a:defRPr/>
            </a:pPr>
            <a:endParaRPr lang="en-US" altLang="en-US"/>
          </a:p>
        </p:txBody>
      </p:sp>
      <p:sp>
        <p:nvSpPr>
          <p:cNvPr id="41987" name="Rectangle 3">
            <a:extLst>
              <a:ext uri="{FF2B5EF4-FFF2-40B4-BE49-F238E27FC236}">
                <a16:creationId xmlns:a16="http://schemas.microsoft.com/office/drawing/2014/main" id="{193455B8-C093-D043-8B51-F1DA9AB1B219}"/>
              </a:ext>
            </a:extLst>
          </p:cNvPr>
          <p:cNvSpPr>
            <a:spLocks noGrp="1" noChangeArrowheads="1"/>
          </p:cNvSpPr>
          <p:nvPr>
            <p:ph type="dt" idx="1"/>
          </p:nvPr>
        </p:nvSpPr>
        <p:spPr bwMode="auto">
          <a:xfrm>
            <a:off x="388620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atin typeface="Times New Roman" pitchFamily="18" charset="0"/>
                <a:ea typeface="+mn-ea"/>
                <a:cs typeface="+mn-cs"/>
              </a:defRPr>
            </a:lvl1pPr>
          </a:lstStyle>
          <a:p>
            <a:pPr>
              <a:defRPr/>
            </a:pPr>
            <a:endParaRPr lang="en-US" altLang="en-US"/>
          </a:p>
        </p:txBody>
      </p:sp>
      <p:sp>
        <p:nvSpPr>
          <p:cNvPr id="3076" name="Rectangle 4">
            <a:extLst>
              <a:ext uri="{FF2B5EF4-FFF2-40B4-BE49-F238E27FC236}">
                <a16:creationId xmlns:a16="http://schemas.microsoft.com/office/drawing/2014/main" id="{2457FD5A-27DC-B047-9220-2B1D7F52BC83}"/>
              </a:ext>
            </a:extLst>
          </p:cNvPr>
          <p:cNvSpPr>
            <a:spLocks noGrp="1" noRot="1" noChangeAspect="1" noChangeArrowheads="1" noTextEdit="1"/>
          </p:cNvSpPr>
          <p:nvPr>
            <p:ph type="sldImg" idx="2"/>
          </p:nvPr>
        </p:nvSpPr>
        <p:spPr bwMode="auto">
          <a:xfrm>
            <a:off x="330200" y="696913"/>
            <a:ext cx="61976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9" name="Rectangle 5">
            <a:extLst>
              <a:ext uri="{FF2B5EF4-FFF2-40B4-BE49-F238E27FC236}">
                <a16:creationId xmlns:a16="http://schemas.microsoft.com/office/drawing/2014/main" id="{17C96717-6EB4-C04B-AF4E-A31900DE2A4F}"/>
              </a:ext>
            </a:extLst>
          </p:cNvPr>
          <p:cNvSpPr>
            <a:spLocks noGrp="1" noChangeArrowheads="1"/>
          </p:cNvSpPr>
          <p:nvPr>
            <p:ph type="body" sz="quarter" idx="3"/>
          </p:nvPr>
        </p:nvSpPr>
        <p:spPr bwMode="auto">
          <a:xfrm>
            <a:off x="914400" y="4416425"/>
            <a:ext cx="5029200" cy="41830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41990" name="Rectangle 6">
            <a:extLst>
              <a:ext uri="{FF2B5EF4-FFF2-40B4-BE49-F238E27FC236}">
                <a16:creationId xmlns:a16="http://schemas.microsoft.com/office/drawing/2014/main" id="{04828423-11F0-D141-B9E4-5F9C18756793}"/>
              </a:ext>
            </a:extLst>
          </p:cNvPr>
          <p:cNvSpPr>
            <a:spLocks noGrp="1" noChangeArrowheads="1"/>
          </p:cNvSpPr>
          <p:nvPr>
            <p:ph type="ftr" sz="quarter" idx="4"/>
          </p:nvPr>
        </p:nvSpPr>
        <p:spPr bwMode="auto">
          <a:xfrm>
            <a:off x="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atin typeface="Times New Roman" pitchFamily="18" charset="0"/>
                <a:ea typeface="+mn-ea"/>
                <a:cs typeface="+mn-cs"/>
              </a:defRPr>
            </a:lvl1pPr>
          </a:lstStyle>
          <a:p>
            <a:pPr>
              <a:defRPr/>
            </a:pPr>
            <a:endParaRPr lang="en-US" altLang="en-US"/>
          </a:p>
        </p:txBody>
      </p:sp>
      <p:sp>
        <p:nvSpPr>
          <p:cNvPr id="41991" name="Rectangle 7">
            <a:extLst>
              <a:ext uri="{FF2B5EF4-FFF2-40B4-BE49-F238E27FC236}">
                <a16:creationId xmlns:a16="http://schemas.microsoft.com/office/drawing/2014/main" id="{EE59D8B3-D8AC-A642-8900-9CFC0B215C4B}"/>
              </a:ext>
            </a:extLst>
          </p:cNvPr>
          <p:cNvSpPr>
            <a:spLocks noGrp="1" noChangeArrowheads="1"/>
          </p:cNvSpPr>
          <p:nvPr>
            <p:ph type="sldNum" sz="quarter" idx="5"/>
          </p:nvPr>
        </p:nvSpPr>
        <p:spPr bwMode="auto">
          <a:xfrm>
            <a:off x="388620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DDABCC89-E502-CA45-9A15-FCFE9DBCA44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Times New Roman" pitchFamily="18" charset="0"/>
        <a:ea typeface="MS PGothic" panose="020B0600070205080204" pitchFamily="34" charset="-128"/>
        <a:cs typeface="ＭＳ Ｐゴシック" charset="0"/>
      </a:defRPr>
    </a:lvl1pPr>
    <a:lvl2pPr marL="342900" algn="l" rtl="0" eaLnBrk="0" fontAlgn="base" hangingPunct="0">
      <a:spcBef>
        <a:spcPct val="30000"/>
      </a:spcBef>
      <a:spcAft>
        <a:spcPct val="0"/>
      </a:spcAft>
      <a:defRPr sz="900" kern="1200">
        <a:solidFill>
          <a:schemeClr val="tx1"/>
        </a:solidFill>
        <a:latin typeface="Times New Roman" pitchFamily="18" charset="0"/>
        <a:ea typeface="MS PGothic" panose="020B0600070205080204" pitchFamily="34" charset="-128"/>
        <a:cs typeface="+mn-cs"/>
      </a:defRPr>
    </a:lvl2pPr>
    <a:lvl3pPr marL="685800" algn="l" rtl="0" eaLnBrk="0" fontAlgn="base" hangingPunct="0">
      <a:spcBef>
        <a:spcPct val="30000"/>
      </a:spcBef>
      <a:spcAft>
        <a:spcPct val="0"/>
      </a:spcAft>
      <a:defRPr sz="900" kern="1200">
        <a:solidFill>
          <a:schemeClr val="tx1"/>
        </a:solidFill>
        <a:latin typeface="Times New Roman" pitchFamily="18" charset="0"/>
        <a:ea typeface="MS PGothic" panose="020B0600070205080204" pitchFamily="34" charset="-128"/>
        <a:cs typeface="+mn-cs"/>
      </a:defRPr>
    </a:lvl3pPr>
    <a:lvl4pPr marL="1028700" algn="l" rtl="0" eaLnBrk="0" fontAlgn="base" hangingPunct="0">
      <a:spcBef>
        <a:spcPct val="30000"/>
      </a:spcBef>
      <a:spcAft>
        <a:spcPct val="0"/>
      </a:spcAft>
      <a:defRPr sz="900" kern="1200">
        <a:solidFill>
          <a:schemeClr val="tx1"/>
        </a:solidFill>
        <a:latin typeface="Times New Roman" pitchFamily="18" charset="0"/>
        <a:ea typeface="MS PGothic" panose="020B0600070205080204" pitchFamily="34" charset="-128"/>
        <a:cs typeface="+mn-cs"/>
      </a:defRPr>
    </a:lvl4pPr>
    <a:lvl5pPr marL="1371600" algn="l" rtl="0" eaLnBrk="0" fontAlgn="base" hangingPunct="0">
      <a:spcBef>
        <a:spcPct val="30000"/>
      </a:spcBef>
      <a:spcAft>
        <a:spcPct val="0"/>
      </a:spcAft>
      <a:defRPr sz="900" kern="1200">
        <a:solidFill>
          <a:schemeClr val="tx1"/>
        </a:solidFill>
        <a:latin typeface="Times New Roman" pitchFamily="18" charset="0"/>
        <a:ea typeface="MS PGothic" panose="020B0600070205080204" pitchFamily="34" charset="-128"/>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1DD8B36-16CD-46A7-AF2F-AE840F34D0F1}" type="slidenum">
              <a:rPr kumimoji="0" lang="id-ID" sz="1200" b="0" i="0" u="none" strike="noStrike" kern="1200" cap="none" spc="0" normalizeH="0" baseline="0" noProof="0" smtClean="0">
                <a:ln>
                  <a:noFill/>
                </a:ln>
                <a:solidFill>
                  <a:prstClr val="black"/>
                </a:solidFill>
                <a:effectLst/>
                <a:uLnTx/>
                <a:uFillTx/>
                <a:latin typeface="Open Sans Light" panose="020B0306030504020204" pitchFamily="34" charset="0"/>
                <a:ea typeface="MS PGothic" panose="020B0600070205080204" pitchFamily="34" charset="-128"/>
                <a:cs typeface="+mn-cs"/>
              </a:rPr>
              <a:pPr marL="0" marR="0" lvl="0" indent="0" algn="r" defTabSz="685800" rtl="0" eaLnBrk="1" fontAlgn="auto" latinLnBrk="0" hangingPunct="1">
                <a:lnSpc>
                  <a:spcPct val="100000"/>
                </a:lnSpc>
                <a:spcBef>
                  <a:spcPts val="0"/>
                </a:spcBef>
                <a:spcAft>
                  <a:spcPts val="0"/>
                </a:spcAft>
                <a:buClrTx/>
                <a:buSzTx/>
                <a:buFontTx/>
                <a:buNone/>
                <a:tabLst/>
                <a:defRPr/>
              </a:pPr>
              <a:t>1</a:t>
            </a:fld>
            <a:endParaRPr kumimoji="0" lang="id-ID" sz="1200" b="0" i="0" u="none" strike="noStrike" kern="1200" cap="none" spc="0" normalizeH="0" baseline="0" noProof="0">
              <a:ln>
                <a:noFill/>
              </a:ln>
              <a:solidFill>
                <a:prstClr val="black"/>
              </a:solidFill>
              <a:effectLst/>
              <a:uLnTx/>
              <a:uFillTx/>
              <a:latin typeface="Open Sans Light" panose="020B0306030504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29931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BD37271-624A-EE4E-BED6-12F0FD7ADED3}"/>
              </a:ext>
            </a:extLst>
          </p:cNvPr>
          <p:cNvSpPr>
            <a:spLocks noGrp="1"/>
          </p:cNvSpPr>
          <p:nvPr>
            <p:ph type="body" idx="1"/>
          </p:nvPr>
        </p:nvSpPr>
        <p:spPr/>
        <p:txBody>
          <a:bodyPr/>
          <a:lstStyle/>
          <a:p>
            <a:endParaRPr lang="en-US" altLang="en-US" dirty="0"/>
          </a:p>
        </p:txBody>
      </p:sp>
    </p:spTree>
    <p:extLst>
      <p:ext uri="{BB962C8B-B14F-4D97-AF65-F5344CB8AC3E}">
        <p14:creationId xmlns:p14="http://schemas.microsoft.com/office/powerpoint/2010/main" val="5810741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5"/>
          </p:nvPr>
        </p:nvSpPr>
        <p:spPr/>
        <p:txBody>
          <a:bodyPr/>
          <a:lstStyle/>
          <a:p>
            <a:fld id="{11DD8B36-16CD-46A7-AF2F-AE840F34D0F1}" type="slidenum">
              <a:rPr lang="id-ID" smtClean="0"/>
              <a:t>11</a:t>
            </a:fld>
            <a:endParaRPr lang="id-ID"/>
          </a:p>
        </p:txBody>
      </p:sp>
    </p:spTree>
    <p:extLst>
      <p:ext uri="{BB962C8B-B14F-4D97-AF65-F5344CB8AC3E}">
        <p14:creationId xmlns:p14="http://schemas.microsoft.com/office/powerpoint/2010/main" val="3139982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CEEAEBBB-7CBA-6E44-B1E4-120ACABB5741}"/>
              </a:ext>
            </a:extLst>
          </p:cNvPr>
          <p:cNvSpPr>
            <a:spLocks noGrp="1" noRot="1" noChangeAspect="1" noChangeArrowheads="1" noTextEdit="1"/>
          </p:cNvSpPr>
          <p:nvPr>
            <p:ph type="sldImg"/>
          </p:nvPr>
        </p:nvSpPr>
        <p:spPr>
          <a:ln/>
        </p:spPr>
      </p:sp>
      <p:sp>
        <p:nvSpPr>
          <p:cNvPr id="23555" name="Notes Placeholder 2">
            <a:extLst>
              <a:ext uri="{FF2B5EF4-FFF2-40B4-BE49-F238E27FC236}">
                <a16:creationId xmlns:a16="http://schemas.microsoft.com/office/drawing/2014/main" id="{10015E5F-DEB4-6545-AD67-556287A1833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3556" name="Slide Number Placeholder 3">
            <a:extLst>
              <a:ext uri="{FF2B5EF4-FFF2-40B4-BE49-F238E27FC236}">
                <a16:creationId xmlns:a16="http://schemas.microsoft.com/office/drawing/2014/main" id="{F2A2371D-0557-A34C-9A3E-59894DDC18B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94138204-C856-2045-82EA-5F074D78E3A2}" type="slidenum">
              <a:rPr lang="en-US" altLang="en-US" sz="1200" smtClean="0">
                <a:latin typeface="Times New Roman" panose="02020603050405020304" pitchFamily="18" charset="0"/>
              </a:rPr>
              <a:pPr/>
              <a:t>12</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16943365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13475145-EAAE-9749-85E1-C722782A77A4}"/>
              </a:ext>
            </a:extLst>
          </p:cNvPr>
          <p:cNvSpPr>
            <a:spLocks noGrp="1" noRot="1" noChangeAspect="1" noChangeArrowheads="1" noTextEdit="1"/>
          </p:cNvSpPr>
          <p:nvPr>
            <p:ph type="sldImg"/>
          </p:nvPr>
        </p:nvSpPr>
        <p:spPr>
          <a:ln/>
        </p:spPr>
      </p:sp>
      <p:sp>
        <p:nvSpPr>
          <p:cNvPr id="10243" name="Notes Placeholder 2">
            <a:extLst>
              <a:ext uri="{FF2B5EF4-FFF2-40B4-BE49-F238E27FC236}">
                <a16:creationId xmlns:a16="http://schemas.microsoft.com/office/drawing/2014/main" id="{8DC2C270-2C84-AA40-A0A5-2CBB9D22DD5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944355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1DD8B36-16CD-46A7-AF2F-AE840F34D0F1}" type="slidenum">
              <a:rPr kumimoji="0" lang="id-ID" sz="1200" b="0" i="0" u="none" strike="noStrike" kern="1200" cap="none" spc="0" normalizeH="0" baseline="0" noProof="0" smtClean="0">
                <a:ln>
                  <a:noFill/>
                </a:ln>
                <a:solidFill>
                  <a:prstClr val="black"/>
                </a:solidFill>
                <a:effectLst/>
                <a:uLnTx/>
                <a:uFillTx/>
                <a:latin typeface="Open Sans Light" panose="020B0306030504020204" pitchFamily="34" charset="0"/>
                <a:ea typeface="MS PGothic" panose="020B0600070205080204" pitchFamily="34" charset="-128"/>
                <a:cs typeface="+mn-cs"/>
              </a:rPr>
              <a:pPr marL="0" marR="0" lvl="0" indent="0" algn="r" defTabSz="685800" rtl="0" eaLnBrk="1" fontAlgn="auto" latinLnBrk="0" hangingPunct="1">
                <a:lnSpc>
                  <a:spcPct val="100000"/>
                </a:lnSpc>
                <a:spcBef>
                  <a:spcPts val="0"/>
                </a:spcBef>
                <a:spcAft>
                  <a:spcPts val="0"/>
                </a:spcAft>
                <a:buClrTx/>
                <a:buSzTx/>
                <a:buFontTx/>
                <a:buNone/>
                <a:tabLst/>
                <a:defRPr/>
              </a:pPr>
              <a:t>14</a:t>
            </a:fld>
            <a:endParaRPr kumimoji="0" lang="id-ID" sz="1200" b="0" i="0" u="none" strike="noStrike" kern="1200" cap="none" spc="0" normalizeH="0" baseline="0" noProof="0">
              <a:ln>
                <a:noFill/>
              </a:ln>
              <a:solidFill>
                <a:prstClr val="black"/>
              </a:solidFill>
              <a:effectLst/>
              <a:uLnTx/>
              <a:uFillTx/>
              <a:latin typeface="Open Sans Light" panose="020B0306030504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0534597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dirty="0"/>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1DD8B36-16CD-46A7-AF2F-AE840F34D0F1}" type="slidenum">
              <a:rPr kumimoji="0" lang="id-ID" sz="1200" b="0" i="0" u="none" strike="noStrike" kern="1200" cap="none" spc="0" normalizeH="0" baseline="0" noProof="0" smtClean="0">
                <a:ln>
                  <a:noFill/>
                </a:ln>
                <a:solidFill>
                  <a:prstClr val="black"/>
                </a:solidFill>
                <a:effectLst/>
                <a:uLnTx/>
                <a:uFillTx/>
                <a:latin typeface="Open Sans Light" panose="020B0306030504020204" pitchFamily="34" charset="0"/>
                <a:ea typeface="MS PGothic" panose="020B0600070205080204" pitchFamily="34" charset="-128"/>
                <a:cs typeface="+mn-cs"/>
              </a:rPr>
              <a:pPr marL="0" marR="0" lvl="0" indent="0" algn="r" defTabSz="685800" rtl="0" eaLnBrk="1" fontAlgn="auto" latinLnBrk="0" hangingPunct="1">
                <a:lnSpc>
                  <a:spcPct val="100000"/>
                </a:lnSpc>
                <a:spcBef>
                  <a:spcPts val="0"/>
                </a:spcBef>
                <a:spcAft>
                  <a:spcPts val="0"/>
                </a:spcAft>
                <a:buClrTx/>
                <a:buSzTx/>
                <a:buFontTx/>
                <a:buNone/>
                <a:tabLst/>
                <a:defRPr/>
              </a:pPr>
              <a:t>15</a:t>
            </a:fld>
            <a:endParaRPr kumimoji="0" lang="id-ID" sz="1200" b="0" i="0" u="none" strike="noStrike" kern="1200" cap="none" spc="0" normalizeH="0" baseline="0" noProof="0">
              <a:ln>
                <a:noFill/>
              </a:ln>
              <a:solidFill>
                <a:prstClr val="black"/>
              </a:solidFill>
              <a:effectLst/>
              <a:uLnTx/>
              <a:uFillTx/>
              <a:latin typeface="Open Sans Light" panose="020B0306030504020204" pitchFamily="34" charset="0"/>
              <a:ea typeface="MS PGothic" panose="020B0600070205080204" pitchFamily="34" charset="-128"/>
              <a:cs typeface="+mn-cs"/>
            </a:endParaRPr>
          </a:p>
        </p:txBody>
      </p:sp>
    </p:spTree>
    <p:extLst>
      <p:ext uri="{BB962C8B-B14F-4D97-AF65-F5344CB8AC3E}">
        <p14:creationId xmlns:p14="http://schemas.microsoft.com/office/powerpoint/2010/main" val="25205427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BCC89-E502-CA45-9A15-FCFE9DBCA44E}" type="slidenum">
              <a:rPr lang="en-US" altLang="en-US" smtClean="0"/>
              <a:pPr>
                <a:defRPr/>
              </a:pPr>
              <a:t>16</a:t>
            </a:fld>
            <a:endParaRPr lang="en-US" altLang="en-US"/>
          </a:p>
        </p:txBody>
      </p:sp>
    </p:spTree>
    <p:extLst>
      <p:ext uri="{BB962C8B-B14F-4D97-AF65-F5344CB8AC3E}">
        <p14:creationId xmlns:p14="http://schemas.microsoft.com/office/powerpoint/2010/main" val="30034634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195A1720-B30D-FD47-A9B3-FA6DD0EF2F8D}"/>
              </a:ext>
            </a:extLst>
          </p:cNvPr>
          <p:cNvSpPr>
            <a:spLocks noGrp="1" noRot="1" noChangeAspect="1" noChangeArrowheads="1" noTextEdit="1"/>
          </p:cNvSpPr>
          <p:nvPr>
            <p:ph type="sldImg"/>
          </p:nvPr>
        </p:nvSpPr>
        <p:spPr>
          <a:ln/>
        </p:spPr>
      </p:sp>
      <p:sp>
        <p:nvSpPr>
          <p:cNvPr id="30723" name="Notes Placeholder 2">
            <a:extLst>
              <a:ext uri="{FF2B5EF4-FFF2-40B4-BE49-F238E27FC236}">
                <a16:creationId xmlns:a16="http://schemas.microsoft.com/office/drawing/2014/main" id="{70D612B1-C592-1349-9D88-B107DD2B08B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0724" name="Slide Number Placeholder 3">
            <a:extLst>
              <a:ext uri="{FF2B5EF4-FFF2-40B4-BE49-F238E27FC236}">
                <a16:creationId xmlns:a16="http://schemas.microsoft.com/office/drawing/2014/main" id="{BDDEA438-DD22-3F41-B9B6-D3997D23AE4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36155AAD-C6D6-224A-97E1-FD4C678116C0}" type="slidenum">
              <a:rPr lang="en-US" altLang="en-US" sz="1200" smtClean="0">
                <a:latin typeface="Times New Roman" panose="02020603050405020304" pitchFamily="18" charset="0"/>
              </a:rPr>
              <a:pPr/>
              <a:t>17</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2139259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195A1720-B30D-FD47-A9B3-FA6DD0EF2F8D}"/>
              </a:ext>
            </a:extLst>
          </p:cNvPr>
          <p:cNvSpPr>
            <a:spLocks noGrp="1" noRot="1" noChangeAspect="1" noChangeArrowheads="1" noTextEdit="1"/>
          </p:cNvSpPr>
          <p:nvPr>
            <p:ph type="sldImg"/>
          </p:nvPr>
        </p:nvSpPr>
        <p:spPr>
          <a:ln/>
        </p:spPr>
      </p:sp>
      <p:sp>
        <p:nvSpPr>
          <p:cNvPr id="30723" name="Notes Placeholder 2">
            <a:extLst>
              <a:ext uri="{FF2B5EF4-FFF2-40B4-BE49-F238E27FC236}">
                <a16:creationId xmlns:a16="http://schemas.microsoft.com/office/drawing/2014/main" id="{70D612B1-C592-1349-9D88-B107DD2B08B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0724" name="Slide Number Placeholder 3">
            <a:extLst>
              <a:ext uri="{FF2B5EF4-FFF2-40B4-BE49-F238E27FC236}">
                <a16:creationId xmlns:a16="http://schemas.microsoft.com/office/drawing/2014/main" id="{BDDEA438-DD22-3F41-B9B6-D3997D23AE4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36155AAD-C6D6-224A-97E1-FD4C678116C0}" type="slidenum">
              <a:rPr lang="en-US" altLang="en-US" sz="1200" smtClean="0">
                <a:latin typeface="Times New Roman" panose="02020603050405020304" pitchFamily="18" charset="0"/>
              </a:rPr>
              <a:pPr/>
              <a:t>18</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3481294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2BD37271-624A-EE4E-BED6-12F0FD7ADED3}"/>
              </a:ext>
            </a:extLst>
          </p:cNvPr>
          <p:cNvSpPr>
            <a:spLocks noGrp="1"/>
          </p:cNvSpPr>
          <p:nvPr>
            <p:ph type="body" idx="1"/>
          </p:nvPr>
        </p:nvSpPr>
        <p:spPr/>
        <p:txBody>
          <a:bodyPr/>
          <a:lstStyle/>
          <a:p>
            <a:endParaRPr lang="en-US" altLang="en-US" dirty="0"/>
          </a:p>
        </p:txBody>
      </p:sp>
    </p:spTree>
    <p:extLst>
      <p:ext uri="{BB962C8B-B14F-4D97-AF65-F5344CB8AC3E}">
        <p14:creationId xmlns:p14="http://schemas.microsoft.com/office/powerpoint/2010/main" val="2546913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BCC89-E502-CA45-9A15-FCFE9DBCA44E}" type="slidenum">
              <a:rPr lang="en-US" altLang="en-US" smtClean="0"/>
              <a:pPr>
                <a:defRPr/>
              </a:pPr>
              <a:t>2</a:t>
            </a:fld>
            <a:endParaRPr lang="en-US" altLang="en-US"/>
          </a:p>
        </p:txBody>
      </p:sp>
    </p:spTree>
    <p:extLst>
      <p:ext uri="{BB962C8B-B14F-4D97-AF65-F5344CB8AC3E}">
        <p14:creationId xmlns:p14="http://schemas.microsoft.com/office/powerpoint/2010/main" val="161296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a:extLst>
              <a:ext uri="{FF2B5EF4-FFF2-40B4-BE49-F238E27FC236}">
                <a16:creationId xmlns:a16="http://schemas.microsoft.com/office/drawing/2014/main" id="{4DA670EF-1D9A-5F47-BF6A-7A4964D63901}"/>
              </a:ext>
            </a:extLst>
          </p:cNvPr>
          <p:cNvSpPr>
            <a:spLocks noGrp="1" noRot="1" noChangeAspect="1" noChangeArrowheads="1" noTextEdit="1"/>
          </p:cNvSpPr>
          <p:nvPr>
            <p:ph type="sldImg"/>
          </p:nvPr>
        </p:nvSpPr>
        <p:spPr>
          <a:ln/>
        </p:spPr>
      </p:sp>
      <p:sp>
        <p:nvSpPr>
          <p:cNvPr id="36867" name="Notes Placeholder 2">
            <a:extLst>
              <a:ext uri="{FF2B5EF4-FFF2-40B4-BE49-F238E27FC236}">
                <a16:creationId xmlns:a16="http://schemas.microsoft.com/office/drawing/2014/main" id="{D695FD5F-3A68-8C46-98AE-42BA2E95F66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6868" name="Slide Number Placeholder 3">
            <a:extLst>
              <a:ext uri="{FF2B5EF4-FFF2-40B4-BE49-F238E27FC236}">
                <a16:creationId xmlns:a16="http://schemas.microsoft.com/office/drawing/2014/main" id="{CEB4DDCB-4A9C-C54C-BE84-4551EA7E375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5FC30F43-949D-4344-A28E-DBF86D117558}" type="slidenum">
              <a:rPr lang="en-US" altLang="en-US" sz="1200" smtClean="0">
                <a:latin typeface="Times New Roman" panose="02020603050405020304" pitchFamily="18" charset="0"/>
              </a:rPr>
              <a:pPr/>
              <a:t>20</a:t>
            </a:fld>
            <a:endParaRPr lang="en-US" altLang="en-US" sz="1200">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BCC89-E502-CA45-9A15-FCFE9DBCA44E}" type="slidenum">
              <a:rPr lang="en-US" altLang="en-US" smtClean="0"/>
              <a:pPr>
                <a:defRPr/>
              </a:pPr>
              <a:t>22</a:t>
            </a:fld>
            <a:endParaRPr lang="en-US" altLang="en-US"/>
          </a:p>
        </p:txBody>
      </p:sp>
    </p:spTree>
    <p:extLst>
      <p:ext uri="{BB962C8B-B14F-4D97-AF65-F5344CB8AC3E}">
        <p14:creationId xmlns:p14="http://schemas.microsoft.com/office/powerpoint/2010/main" val="26252254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1DD8B36-16CD-46A7-AF2F-AE840F34D0F1}" type="slidenum">
              <a:rPr lang="id-ID" smtClean="0"/>
              <a:pPr/>
              <a:t>23</a:t>
            </a:fld>
            <a:endParaRPr lang="id-ID" dirty="0"/>
          </a:p>
        </p:txBody>
      </p:sp>
    </p:spTree>
    <p:extLst>
      <p:ext uri="{BB962C8B-B14F-4D97-AF65-F5344CB8AC3E}">
        <p14:creationId xmlns:p14="http://schemas.microsoft.com/office/powerpoint/2010/main" val="26533561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5"/>
          </p:nvPr>
        </p:nvSpPr>
        <p:spPr/>
        <p:txBody>
          <a:bodyPr/>
          <a:lstStyle/>
          <a:p>
            <a:fld id="{11DD8B36-16CD-46A7-AF2F-AE840F34D0F1}" type="slidenum">
              <a:rPr lang="id-ID" smtClean="0"/>
              <a:t>24</a:t>
            </a:fld>
            <a:endParaRPr lang="id-ID"/>
          </a:p>
        </p:txBody>
      </p:sp>
    </p:spTree>
    <p:extLst>
      <p:ext uri="{BB962C8B-B14F-4D97-AF65-F5344CB8AC3E}">
        <p14:creationId xmlns:p14="http://schemas.microsoft.com/office/powerpoint/2010/main" val="27377459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a:extLst>
              <a:ext uri="{FF2B5EF4-FFF2-40B4-BE49-F238E27FC236}">
                <a16:creationId xmlns:a16="http://schemas.microsoft.com/office/drawing/2014/main" id="{08F154D8-AC9C-0946-AE51-0D5F1199C73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E5B8E887-58BA-F64F-BB9B-350EA3D61EAF}" type="slidenum">
              <a:rPr lang="en-US" altLang="en-US" sz="1200" smtClean="0">
                <a:latin typeface="Times New Roman" panose="02020603050405020304" pitchFamily="18" charset="0"/>
              </a:rPr>
              <a:pPr/>
              <a:t>25</a:t>
            </a:fld>
            <a:endParaRPr lang="en-US" altLang="en-US" sz="1200">
              <a:latin typeface="Times New Roman" panose="02020603050405020304" pitchFamily="18" charset="0"/>
            </a:endParaRPr>
          </a:p>
        </p:txBody>
      </p:sp>
      <p:sp>
        <p:nvSpPr>
          <p:cNvPr id="41987" name="Rectangle 2">
            <a:extLst>
              <a:ext uri="{FF2B5EF4-FFF2-40B4-BE49-F238E27FC236}">
                <a16:creationId xmlns:a16="http://schemas.microsoft.com/office/drawing/2014/main" id="{69BF40C1-5857-F44C-887C-67B1AF312BE1}"/>
              </a:ext>
            </a:extLst>
          </p:cNvPr>
          <p:cNvSpPr>
            <a:spLocks noGrp="1" noRot="1" noChangeAspect="1" noChangeArrowheads="1" noTextEdit="1"/>
          </p:cNvSpPr>
          <p:nvPr>
            <p:ph type="sldImg"/>
          </p:nvPr>
        </p:nvSpPr>
        <p:spPr>
          <a:solidFill>
            <a:srgbClr val="FFFFFF"/>
          </a:solidFill>
          <a:ln/>
        </p:spPr>
      </p:sp>
      <p:sp>
        <p:nvSpPr>
          <p:cNvPr id="41988" name="Rectangle 3">
            <a:extLst>
              <a:ext uri="{FF2B5EF4-FFF2-40B4-BE49-F238E27FC236}">
                <a16:creationId xmlns:a16="http://schemas.microsoft.com/office/drawing/2014/main" id="{3823672F-8F8B-F64A-AA19-13837938B390}"/>
              </a:ext>
            </a:extLst>
          </p:cNvPr>
          <p:cNvSpPr>
            <a:spLocks noGrp="1" noChangeArrowheads="1"/>
          </p:cNvSpPr>
          <p:nvPr>
            <p:ph type="body" idx="1"/>
          </p:nvPr>
        </p:nvSpPr>
        <p:spPr>
          <a:solidFill>
            <a:srgbClr val="FFFFFF"/>
          </a:solidFill>
          <a:ln>
            <a:solidFill>
              <a:srgbClr val="000000"/>
            </a:solidFill>
          </a:ln>
        </p:spPr>
        <p:txBody>
          <a:bodyPr lIns="89950" tIns="44975" rIns="89950" bIns="44975"/>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BCC89-E502-CA45-9A15-FCFE9DBCA44E}" type="slidenum">
              <a:rPr lang="en-US" altLang="en-US" smtClean="0"/>
              <a:pPr>
                <a:defRPr/>
              </a:pPr>
              <a:t>27</a:t>
            </a:fld>
            <a:endParaRPr lang="en-US" altLang="en-US"/>
          </a:p>
        </p:txBody>
      </p:sp>
    </p:spTree>
    <p:extLst>
      <p:ext uri="{BB962C8B-B14F-4D97-AF65-F5344CB8AC3E}">
        <p14:creationId xmlns:p14="http://schemas.microsoft.com/office/powerpoint/2010/main" val="2202077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1DD8B36-16CD-46A7-AF2F-AE840F34D0F1}" type="slidenum">
              <a:rPr kumimoji="0" lang="id-ID"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28</a:t>
            </a:fld>
            <a:endParaRPr kumimoji="0" lang="id-ID"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Tree>
    <p:extLst>
      <p:ext uri="{BB962C8B-B14F-4D97-AF65-F5344CB8AC3E}">
        <p14:creationId xmlns:p14="http://schemas.microsoft.com/office/powerpoint/2010/main" val="1622597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1DD8B36-16CD-46A7-AF2F-AE840F34D0F1}" type="slidenum">
              <a:rPr kumimoji="0" lang="id-ID" sz="1200" b="0" i="0" u="none" strike="noStrike" kern="1200" cap="none" spc="0" normalizeH="0" baseline="0" noProof="0" smtClean="0">
                <a:ln>
                  <a:noFill/>
                </a:ln>
                <a:solidFill>
                  <a:prstClr val="black"/>
                </a:solidFill>
                <a:effectLst/>
                <a:uLnTx/>
                <a:uFillTx/>
                <a:latin typeface="Open Sans Light" panose="020B0306030504020204" pitchFamily="34" charset="0"/>
                <a:ea typeface="MS PGothic" panose="020B0600070205080204" pitchFamily="34" charset="-128"/>
                <a:cs typeface="+mn-cs"/>
              </a:rPr>
              <a:pPr marL="0" marR="0" lvl="0" indent="0" algn="r" defTabSz="685800" rtl="0" eaLnBrk="1" fontAlgn="auto" latinLnBrk="0" hangingPunct="1">
                <a:lnSpc>
                  <a:spcPct val="100000"/>
                </a:lnSpc>
                <a:spcBef>
                  <a:spcPts val="0"/>
                </a:spcBef>
                <a:spcAft>
                  <a:spcPts val="0"/>
                </a:spcAft>
                <a:buClrTx/>
                <a:buSzTx/>
                <a:buFontTx/>
                <a:buNone/>
                <a:tabLst/>
                <a:defRPr/>
              </a:pPr>
              <a:t>3</a:t>
            </a:fld>
            <a:endParaRPr kumimoji="0" lang="id-ID" sz="1200" b="0" i="0" u="none" strike="noStrike" kern="1200" cap="none" spc="0" normalizeH="0" baseline="0" noProof="0">
              <a:ln>
                <a:noFill/>
              </a:ln>
              <a:solidFill>
                <a:prstClr val="black"/>
              </a:solidFill>
              <a:effectLst/>
              <a:uLnTx/>
              <a:uFillTx/>
              <a:latin typeface="Open Sans Light" panose="020B0306030504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942820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BCC89-E502-CA45-9A15-FCFE9DBCA44E}" type="slidenum">
              <a:rPr lang="en-US" altLang="en-US" smtClean="0"/>
              <a:pPr>
                <a:defRPr/>
              </a:pPr>
              <a:t>4</a:t>
            </a:fld>
            <a:endParaRPr lang="en-US" altLang="en-US"/>
          </a:p>
        </p:txBody>
      </p:sp>
    </p:spTree>
    <p:extLst>
      <p:ext uri="{BB962C8B-B14F-4D97-AF65-F5344CB8AC3E}">
        <p14:creationId xmlns:p14="http://schemas.microsoft.com/office/powerpoint/2010/main" val="1503203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3AD3DEE8-FAFA-D847-90D8-BF1669BFED1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B16AC998-6E87-2E48-993C-F9E3267945FC}" type="slidenum">
              <a:rPr lang="en-US" altLang="en-US" sz="1200" smtClean="0">
                <a:latin typeface="Times New Roman" panose="02020603050405020304" pitchFamily="18" charset="0"/>
              </a:rPr>
              <a:pPr/>
              <a:t>5</a:t>
            </a:fld>
            <a:endParaRPr lang="en-US" altLang="en-US" sz="1200">
              <a:latin typeface="Times New Roman" panose="02020603050405020304" pitchFamily="18" charset="0"/>
            </a:endParaRPr>
          </a:p>
        </p:txBody>
      </p:sp>
      <p:sp>
        <p:nvSpPr>
          <p:cNvPr id="8195" name="Rectangle 2">
            <a:extLst>
              <a:ext uri="{FF2B5EF4-FFF2-40B4-BE49-F238E27FC236}">
                <a16:creationId xmlns:a16="http://schemas.microsoft.com/office/drawing/2014/main" id="{2C35FE6A-80A6-CD46-8A85-F866B1596B0A}"/>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60122F49-DDA7-E149-99E7-1F53B32B99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13475145-EAAE-9749-85E1-C722782A77A4}"/>
              </a:ext>
            </a:extLst>
          </p:cNvPr>
          <p:cNvSpPr>
            <a:spLocks noGrp="1" noRot="1" noChangeAspect="1" noChangeArrowheads="1" noTextEdit="1"/>
          </p:cNvSpPr>
          <p:nvPr>
            <p:ph type="sldImg"/>
          </p:nvPr>
        </p:nvSpPr>
        <p:spPr>
          <a:ln/>
        </p:spPr>
      </p:sp>
      <p:sp>
        <p:nvSpPr>
          <p:cNvPr id="10243" name="Notes Placeholder 2">
            <a:extLst>
              <a:ext uri="{FF2B5EF4-FFF2-40B4-BE49-F238E27FC236}">
                <a16:creationId xmlns:a16="http://schemas.microsoft.com/office/drawing/2014/main" id="{8DC2C270-2C84-AA40-A0A5-2CBB9D22DD5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11DD8B36-16CD-46A7-AF2F-AE840F34D0F1}" type="slidenum">
              <a:rPr kumimoji="0" lang="id-ID" sz="1200" b="0" i="0" u="none" strike="noStrike" kern="1200" cap="none" spc="0" normalizeH="0" baseline="0" noProof="0" smtClean="0">
                <a:ln>
                  <a:noFill/>
                </a:ln>
                <a:solidFill>
                  <a:prstClr val="black"/>
                </a:solidFill>
                <a:effectLst/>
                <a:uLnTx/>
                <a:uFillTx/>
                <a:latin typeface="Open Sans Light" panose="020B0306030504020204" pitchFamily="34" charset="0"/>
                <a:ea typeface="MS PGothic" panose="020B0600070205080204" pitchFamily="34" charset="-128"/>
                <a:cs typeface="+mn-cs"/>
              </a:rPr>
              <a:pPr marL="0" marR="0" lvl="0" indent="0" algn="r" defTabSz="685800" rtl="0" eaLnBrk="1" fontAlgn="auto" latinLnBrk="0" hangingPunct="1">
                <a:lnSpc>
                  <a:spcPct val="100000"/>
                </a:lnSpc>
                <a:spcBef>
                  <a:spcPts val="0"/>
                </a:spcBef>
                <a:spcAft>
                  <a:spcPts val="0"/>
                </a:spcAft>
                <a:buClrTx/>
                <a:buSzTx/>
                <a:buFontTx/>
                <a:buNone/>
                <a:tabLst/>
                <a:defRPr/>
              </a:pPr>
              <a:t>7</a:t>
            </a:fld>
            <a:endParaRPr kumimoji="0" lang="id-ID" sz="1200" b="0" i="0" u="none" strike="noStrike" kern="1200" cap="none" spc="0" normalizeH="0" baseline="0" noProof="0">
              <a:ln>
                <a:noFill/>
              </a:ln>
              <a:solidFill>
                <a:prstClr val="black"/>
              </a:solidFill>
              <a:effectLst/>
              <a:uLnTx/>
              <a:uFillTx/>
              <a:latin typeface="Open Sans Light" panose="020B0306030504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832752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15E1BCD1-FD6D-AD42-B894-869ADB0F90F4}"/>
              </a:ext>
            </a:extLst>
          </p:cNvPr>
          <p:cNvSpPr>
            <a:spLocks noGrp="1" noRot="1" noChangeAspect="1" noChangeArrowheads="1" noTextEdit="1"/>
          </p:cNvSpPr>
          <p:nvPr>
            <p:ph type="sldImg"/>
          </p:nvPr>
        </p:nvSpPr>
        <p:spPr>
          <a:ln/>
        </p:spPr>
      </p:sp>
      <p:sp>
        <p:nvSpPr>
          <p:cNvPr id="15363" name="Notes Placeholder 2">
            <a:extLst>
              <a:ext uri="{FF2B5EF4-FFF2-40B4-BE49-F238E27FC236}">
                <a16:creationId xmlns:a16="http://schemas.microsoft.com/office/drawing/2014/main" id="{40A20D62-1591-BE4B-9FC6-1FE731E2945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a:p>
            <a:pPr>
              <a:lnSpc>
                <a:spcPct val="80000"/>
              </a:lnSpc>
            </a:pPr>
            <a:endParaRPr lang="en-US" altLang="en-US" sz="900" dirty="0"/>
          </a:p>
        </p:txBody>
      </p:sp>
      <p:sp>
        <p:nvSpPr>
          <p:cNvPr id="15364" name="Slide Number Placeholder 3">
            <a:extLst>
              <a:ext uri="{FF2B5EF4-FFF2-40B4-BE49-F238E27FC236}">
                <a16:creationId xmlns:a16="http://schemas.microsoft.com/office/drawing/2014/main" id="{516CC548-9BE9-544C-811B-43C75F4609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pPr eaLnBrk="1" hangingPunct="1"/>
            <a:fld id="{4A8D276B-233F-E149-8C07-11EEF351C81B}" type="slidenum">
              <a:rPr lang="en-US" altLang="en-US" sz="1200" smtClean="0">
                <a:latin typeface="Arial" panose="020B0604020202020204" pitchFamily="34" charset="0"/>
                <a:cs typeface="Arial" panose="020B0604020202020204" pitchFamily="34" charset="0"/>
              </a:rPr>
              <a:pPr eaLnBrk="1" hangingPunct="1"/>
              <a:t>8</a:t>
            </a:fld>
            <a:endParaRPr lang="en-US" altLang="en-US" sz="1200">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66E9932A-58A4-014F-8F72-2CC9D4C9804C}"/>
              </a:ext>
            </a:extLst>
          </p:cNvPr>
          <p:cNvSpPr>
            <a:spLocks noGrp="1" noRot="1" noChangeAspect="1" noChangeArrowheads="1" noTextEdit="1"/>
          </p:cNvSpPr>
          <p:nvPr>
            <p:ph type="sldImg"/>
          </p:nvPr>
        </p:nvSpPr>
        <p:spPr>
          <a:ln/>
        </p:spPr>
      </p:sp>
      <p:sp>
        <p:nvSpPr>
          <p:cNvPr id="17411" name="Notes Placeholder 2">
            <a:extLst>
              <a:ext uri="{FF2B5EF4-FFF2-40B4-BE49-F238E27FC236}">
                <a16:creationId xmlns:a16="http://schemas.microsoft.com/office/drawing/2014/main" id="{F33D35A9-B962-1A42-85A1-89D61719D89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7412" name="Slide Number Placeholder 3">
            <a:extLst>
              <a:ext uri="{FF2B5EF4-FFF2-40B4-BE49-F238E27FC236}">
                <a16:creationId xmlns:a16="http://schemas.microsoft.com/office/drawing/2014/main" id="{0501BFC2-91F0-874D-AC56-790A5CE0278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Narrow" panose="020B0604020202020204" pitchFamily="34" charset="0"/>
                <a:ea typeface="MS PGothic" panose="020B0600070205080204" pitchFamily="34" charset="-128"/>
              </a:defRPr>
            </a:lvl1pPr>
            <a:lvl2pPr marL="742950" indent="-285750">
              <a:defRPr sz="2400">
                <a:solidFill>
                  <a:schemeClr val="tx1"/>
                </a:solidFill>
                <a:latin typeface="Arial Narrow" panose="020B0604020202020204" pitchFamily="34" charset="0"/>
                <a:ea typeface="MS PGothic" panose="020B0600070205080204" pitchFamily="34" charset="-128"/>
              </a:defRPr>
            </a:lvl2pPr>
            <a:lvl3pPr marL="1143000" indent="-228600">
              <a:defRPr sz="2400">
                <a:solidFill>
                  <a:schemeClr val="tx1"/>
                </a:solidFill>
                <a:latin typeface="Arial Narrow" panose="020B0604020202020204" pitchFamily="34" charset="0"/>
                <a:ea typeface="MS PGothic" panose="020B0600070205080204" pitchFamily="34" charset="-128"/>
              </a:defRPr>
            </a:lvl3pPr>
            <a:lvl4pPr marL="1600200" indent="-228600">
              <a:defRPr sz="2400">
                <a:solidFill>
                  <a:schemeClr val="tx1"/>
                </a:solidFill>
                <a:latin typeface="Arial Narrow" panose="020B0604020202020204" pitchFamily="34" charset="0"/>
                <a:ea typeface="MS PGothic" panose="020B0600070205080204" pitchFamily="34" charset="-128"/>
              </a:defRPr>
            </a:lvl4pPr>
            <a:lvl5pPr marL="2057400" indent="-228600">
              <a:defRPr sz="2400">
                <a:solidFill>
                  <a:schemeClr val="tx1"/>
                </a:solidFill>
                <a:latin typeface="Arial Narrow"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Narrow" panose="020B0604020202020204" pitchFamily="34" charset="0"/>
                <a:ea typeface="MS PGothic" panose="020B0600070205080204" pitchFamily="34" charset="-128"/>
              </a:defRPr>
            </a:lvl9pPr>
          </a:lstStyle>
          <a:p>
            <a:fld id="{7A4D1048-F1C0-D146-BAF8-CE64C1C7DA07}" type="slidenum">
              <a:rPr lang="en-US" altLang="en-US" sz="1200" smtClean="0">
                <a:latin typeface="Times New Roman" panose="02020603050405020304" pitchFamily="18" charset="0"/>
              </a:rPr>
              <a:pPr/>
              <a:t>9</a:t>
            </a:fld>
            <a:endParaRPr lang="en-US" altLang="en-US" sz="1200">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352482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1438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368081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00.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966808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01.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847114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002.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5485374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03.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602485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004.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153068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005.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76932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006.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290831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007.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9987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8.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8435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09.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8734022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239023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10.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80833592"/>
      </p:ext>
    </p:extLst>
  </p:cSld>
  <p:clrMapOvr>
    <a:masterClrMapping/>
  </p:clrMapOvr>
  <p:transition spd="slow">
    <p:push/>
  </p:transition>
</p:sldLayout>
</file>

<file path=ppt/slideLayouts/slideLayout1011.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5534128"/>
      </p:ext>
    </p:extLst>
  </p:cSld>
  <p:clrMapOvr>
    <a:masterClrMapping/>
  </p:clrMapOvr>
  <p:transition spd="slow">
    <p:push dir="r"/>
  </p:transition>
</p:sldLayout>
</file>

<file path=ppt/slideLayouts/slideLayout1012.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668127"/>
      </p:ext>
    </p:extLst>
  </p:cSld>
  <p:clrMapOvr>
    <a:masterClrMapping/>
  </p:clrMapOvr>
  <p:transition spd="slow">
    <p:push dir="u"/>
  </p:transition>
</p:sldLayout>
</file>

<file path=ppt/slideLayouts/slideLayout1013.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12155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014.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95487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015.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450318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016.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27432051"/>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17.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4434609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18.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8475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019.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031326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558999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20.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90151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21.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6361846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22.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6982806"/>
      </p:ext>
    </p:extLst>
  </p:cSld>
  <p:clrMapOvr>
    <a:masterClrMapping/>
  </p:clrMapOvr>
  <p:transition spd="slow">
    <p:push dir="u"/>
  </p:transition>
</p:sldLayout>
</file>

<file path=ppt/slideLayouts/slideLayout1023.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5242512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24.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355429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025.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05736773"/>
      </p:ext>
    </p:extLst>
  </p:cSld>
  <p:clrMapOvr>
    <a:masterClrMapping/>
  </p:clrMapOvr>
  <p:transition spd="slow">
    <p:push dir="u"/>
  </p:transition>
</p:sldLayout>
</file>

<file path=ppt/slideLayouts/slideLayout1026.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79911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027.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628344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28.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449950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029.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081965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7884769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30.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29226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31.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434294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032.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3119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33.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528944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34.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056465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35.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090579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036.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7347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037.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684302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038.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18890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039.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818922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62422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40.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68879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41.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07505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042.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341872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1043.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280502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044.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434640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045.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324271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1046.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280905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1047.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243378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1048.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773792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1049.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0626019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9346031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50.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269315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1051.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8281029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2.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676458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3.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950658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4.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216369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5.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410202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6.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673369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57.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068017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058.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54654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059.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984195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241705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60.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358459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061.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175065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062.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758421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063.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388164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1064.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9175030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65.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184000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066.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45987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067.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197884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068.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433257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069.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500061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105406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70.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73232167"/>
      </p:ext>
    </p:extLst>
  </p:cSld>
  <p:clrMapOvr>
    <a:masterClrMapping/>
  </p:clrMapOvr>
  <p:transition spd="slow">
    <p:push/>
  </p:transition>
</p:sldLayout>
</file>

<file path=ppt/slideLayouts/slideLayout1071.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83932693"/>
      </p:ext>
    </p:extLst>
  </p:cSld>
  <p:clrMapOvr>
    <a:masterClrMapping/>
  </p:clrMapOvr>
  <p:transition spd="slow">
    <p:push/>
  </p:transition>
</p:sldLayout>
</file>

<file path=ppt/slideLayouts/slideLayout1072.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99845398"/>
      </p:ext>
    </p:extLst>
  </p:cSld>
  <p:clrMapOvr>
    <a:masterClrMapping/>
  </p:clrMapOvr>
  <p:transition spd="slow">
    <p:push/>
  </p:transition>
</p:sldLayout>
</file>

<file path=ppt/slideLayouts/slideLayout1073.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64825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74.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058896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75.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7497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76.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356333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77.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407560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078.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521645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079.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702443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047327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80.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995259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081.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087566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082.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04054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1083.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9486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1084.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61461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085.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4116589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086.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363373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1087.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548159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1088.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100261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89.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082118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772967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090.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69774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091.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886802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092.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67253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093.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580596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094.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648036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095.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638032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096.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517012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097.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133145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098.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39473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099.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088430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184329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068860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00.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176830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01.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488298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02.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0768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03.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215095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104.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278952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05.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4171472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106.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752343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107.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076954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108.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50870303"/>
      </p:ext>
    </p:extLst>
  </p:cSld>
  <p:clrMapOvr>
    <a:masterClrMapping/>
  </p:clrMapOvr>
  <p:transition spd="slow">
    <p:push dir="r"/>
  </p:transition>
</p:sldLayout>
</file>

<file path=ppt/slideLayouts/slideLayout1109.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32769720"/>
      </p:ext>
    </p:extLst>
  </p:cSld>
  <p:clrMapOvr>
    <a:masterClrMapping/>
  </p:clrMapOvr>
  <p:transition spd="slow">
    <p:push dir="r"/>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636273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10.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95765430"/>
      </p:ext>
    </p:extLst>
  </p:cSld>
  <p:clrMapOvr>
    <a:masterClrMapping/>
  </p:clrMapOvr>
  <p:transition spd="slow">
    <p:push/>
  </p:transition>
</p:sldLayout>
</file>

<file path=ppt/slideLayouts/slideLayout1111.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7697204"/>
      </p:ext>
    </p:extLst>
  </p:cSld>
  <p:clrMapOvr>
    <a:masterClrMapping/>
  </p:clrMapOvr>
  <p:transition spd="slow">
    <p:push/>
  </p:transition>
</p:sldLayout>
</file>

<file path=ppt/slideLayouts/slideLayout1112.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4428705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113.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91772939"/>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114.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721079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115.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597688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116.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022909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1117.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144461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118.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460475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119.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4237802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814334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20.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657559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1.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123820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2.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7583257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3.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372234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4.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46325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5.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391014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6.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287951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7.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872724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8.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515064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29.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084973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9622800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0.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014378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31.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7370396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132.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539969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3.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710423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4.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89171281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5.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94193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6.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534490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7.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818629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8.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432682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39.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821399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7254694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40.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16371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41.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656024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42.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28607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143.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17287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144.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87674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145.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26674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146.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95497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147.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59706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148.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07760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149.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7272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301843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50.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685842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151.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436468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152.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31890770"/>
      </p:ext>
    </p:extLst>
  </p:cSld>
  <p:clrMapOvr>
    <a:masterClrMapping/>
  </p:clrMapOvr>
  <p:transition spd="slow">
    <p:push dir="u"/>
  </p:transition>
</p:sldLayout>
</file>

<file path=ppt/slideLayouts/slideLayout1153.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74239089"/>
      </p:ext>
    </p:extLst>
  </p:cSld>
  <p:clrMapOvr>
    <a:masterClrMapping/>
  </p:clrMapOvr>
  <p:transition spd="slow">
    <p:push dir="u"/>
  </p:transition>
</p:sldLayout>
</file>

<file path=ppt/slideLayouts/slideLayout1154.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3471597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1155.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2576040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1156.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29228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1157.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2815081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1158.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109595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59.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24804779"/>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564811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60.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751127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61.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6221790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62.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702724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63.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67215261"/>
      </p:ext>
    </p:extLst>
  </p:cSld>
  <p:clrMapOvr>
    <a:masterClrMapping/>
  </p:clrMapOvr>
  <p:transition spd="slow">
    <p:push dir="r"/>
  </p:transition>
</p:sldLayout>
</file>

<file path=ppt/slideLayouts/slideLayout1164.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79719130"/>
      </p:ext>
    </p:extLst>
  </p:cSld>
  <p:clrMapOvr>
    <a:masterClrMapping/>
  </p:clrMapOvr>
  <p:transition spd="slow">
    <p:push/>
  </p:transition>
</p:sldLayout>
</file>

<file path=ppt/slideLayouts/slideLayout1165.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63339511"/>
      </p:ext>
    </p:extLst>
  </p:cSld>
  <p:clrMapOvr>
    <a:masterClrMapping/>
  </p:clrMapOvr>
  <p:transition spd="slow">
    <p:push dir="r"/>
  </p:transition>
</p:sldLayout>
</file>

<file path=ppt/slideLayouts/slideLayout1166.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31486707"/>
      </p:ext>
    </p:extLst>
  </p:cSld>
  <p:clrMapOvr>
    <a:masterClrMapping/>
  </p:clrMapOvr>
  <p:transition spd="slow">
    <p:push/>
  </p:transition>
</p:sldLayout>
</file>

<file path=ppt/slideLayouts/slideLayout1167.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865467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68.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466214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169.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6209662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267119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70.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578474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71.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212243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172.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434563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173.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602564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174.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8062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75.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1408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76.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107237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77.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895827"/>
      </p:ext>
    </p:extLst>
  </p:cSld>
  <p:clrMapOvr>
    <a:masterClrMapping/>
  </p:clrMapOvr>
  <p:transition spd="slow">
    <p:push/>
  </p:transition>
</p:sldLayout>
</file>

<file path=ppt/slideLayouts/slideLayout1178.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285820"/>
      </p:ext>
    </p:extLst>
  </p:cSld>
  <p:clrMapOvr>
    <a:masterClrMapping/>
  </p:clrMapOvr>
  <p:transition spd="slow">
    <p:push dir="r"/>
  </p:transition>
</p:sldLayout>
</file>

<file path=ppt/slideLayouts/slideLayout1179.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3795477"/>
      </p:ext>
    </p:extLst>
  </p:cSld>
  <p:clrMapOvr>
    <a:masterClrMapping/>
  </p:clrMapOvr>
  <p:transition spd="slow">
    <p:push dir="u"/>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53165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80.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607502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181.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499308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182.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475841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183.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6527644"/>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84.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5517518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85.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396905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186.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578903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87.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443362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188.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473349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89.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1719912"/>
      </p:ext>
    </p:extLst>
  </p:cSld>
  <p:clrMapOvr>
    <a:masterClrMapping/>
  </p:clrMapOvr>
  <p:transition spd="slow">
    <p:push dir="u"/>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887908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190.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0539918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191.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238547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192.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97879282"/>
      </p:ext>
    </p:extLst>
  </p:cSld>
  <p:clrMapOvr>
    <a:masterClrMapping/>
  </p:clrMapOvr>
  <p:transition spd="slow">
    <p:push dir="u"/>
  </p:transition>
</p:sldLayout>
</file>

<file path=ppt/slideLayouts/slideLayout1193.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077204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194.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07020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195.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577328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96.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395165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197.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611450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198.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49088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199.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934457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4203334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415646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200.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306921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01.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91138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02.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664426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203.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940743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204.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25138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205.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139650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206.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9191926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07.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157367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08.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06390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209.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82028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052779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210.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952880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211.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561574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212.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417413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1213.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93461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1214.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055928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1215.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870364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1216.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331763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1217.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940840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1218.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562106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19.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199970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53750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220.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2725204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21.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8251771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22.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046018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23.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267707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24.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266610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225.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166360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226.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073586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227.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0876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228.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469379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229.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83049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82799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230.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314315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1231.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578854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32.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90499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233.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751279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234.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251627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235.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633271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236.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863928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1237.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96116131"/>
      </p:ext>
    </p:extLst>
  </p:cSld>
  <p:clrMapOvr>
    <a:masterClrMapping/>
  </p:clrMapOvr>
  <p:transition spd="slow">
    <p:push/>
  </p:transition>
</p:sldLayout>
</file>

<file path=ppt/slideLayouts/slideLayout1238.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17059163"/>
      </p:ext>
    </p:extLst>
  </p:cSld>
  <p:clrMapOvr>
    <a:masterClrMapping/>
  </p:clrMapOvr>
  <p:transition spd="slow">
    <p:push/>
  </p:transition>
</p:sldLayout>
</file>

<file path=ppt/slideLayouts/slideLayout1239.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67371476"/>
      </p:ext>
    </p:extLst>
  </p:cSld>
  <p:clrMapOvr>
    <a:masterClrMapping/>
  </p:clrMapOvr>
  <p:transition spd="slow">
    <p:push/>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63400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240.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910039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241.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878820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242.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916438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243.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82348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244.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208960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245.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46898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246.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41826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247.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881822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248.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491155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249.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46315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4019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250.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553085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1251.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567773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252.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68664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253.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506341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1254.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050725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1255.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6468568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56.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709214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57.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449559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258.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026573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259.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189654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20307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260.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237037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261.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13346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262.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887149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263.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251472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264.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228973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265.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599625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266.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489564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267.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94745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68.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4363150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69.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8400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312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270.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512614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271.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24031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272.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9182123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273.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379676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274.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45929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275.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38937671"/>
      </p:ext>
    </p:extLst>
  </p:cSld>
  <p:clrMapOvr>
    <a:masterClrMapping/>
  </p:clrMapOvr>
  <p:transition spd="slow">
    <p:push dir="r"/>
  </p:transition>
</p:sldLayout>
</file>

<file path=ppt/slideLayouts/slideLayout1276.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56082619"/>
      </p:ext>
    </p:extLst>
  </p:cSld>
  <p:clrMapOvr>
    <a:masterClrMapping/>
  </p:clrMapOvr>
  <p:transition spd="slow">
    <p:push dir="r"/>
  </p:transition>
</p:sldLayout>
</file>

<file path=ppt/slideLayouts/slideLayout1277.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97140117"/>
      </p:ext>
    </p:extLst>
  </p:cSld>
  <p:clrMapOvr>
    <a:masterClrMapping/>
  </p:clrMapOvr>
  <p:transition spd="slow">
    <p:push/>
  </p:transition>
</p:sldLayout>
</file>

<file path=ppt/slideLayouts/slideLayout1278.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11790170"/>
      </p:ext>
    </p:extLst>
  </p:cSld>
  <p:clrMapOvr>
    <a:masterClrMapping/>
  </p:clrMapOvr>
  <p:transition spd="slow">
    <p:push/>
  </p:transition>
</p:sldLayout>
</file>

<file path=ppt/slideLayouts/slideLayout1279.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4823557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69709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280.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4209930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281.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49603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282.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901669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283.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027978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1284.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3846918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285.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721270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286.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4734666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287.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403782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88.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0706387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89.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8178907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8810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290.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9506551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1.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877176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2.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137549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3.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628206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4.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632415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5.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638064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6.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7123654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7.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670704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8.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249984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299.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610110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904857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699655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00.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0509009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1.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253555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2.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883161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3.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695990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4.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075774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5.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147775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6.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619544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307.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024414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308.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296217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309.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01887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614535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10.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7710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311.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5523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312.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1946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313.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1600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314.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05340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315.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06125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316.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2711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317.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136942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18.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301967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19.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32507176"/>
      </p:ext>
    </p:extLst>
  </p:cSld>
  <p:clrMapOvr>
    <a:masterClrMapping/>
  </p:clrMapOvr>
  <p:transition spd="slow">
    <p:push dir="u"/>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60310806"/>
      </p:ext>
    </p:extLst>
  </p:cSld>
  <p:clrMapOvr>
    <a:masterClrMapping/>
  </p:clrMapOvr>
  <p:transition spd="slow">
    <p:push dir="u"/>
  </p:transition>
</p:sldLayout>
</file>

<file path=ppt/slideLayouts/slideLayout1320.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5207494"/>
      </p:ext>
    </p:extLst>
  </p:cSld>
  <p:clrMapOvr>
    <a:masterClrMapping/>
  </p:clrMapOvr>
  <p:transition spd="slow">
    <p:push dir="u"/>
  </p:transition>
</p:sldLayout>
</file>

<file path=ppt/slideLayouts/slideLayout1321.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1322298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1322.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8445975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1323.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256116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1324.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4118617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1325.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9855726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26.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12875990"/>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27.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022029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28.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4799921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29.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63067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50764203"/>
      </p:ext>
    </p:extLst>
  </p:cSld>
  <p:clrMapOvr>
    <a:masterClrMapping/>
  </p:clrMapOvr>
  <p:transition spd="slow">
    <p:push dir="u"/>
  </p:transition>
</p:sldLayout>
</file>

<file path=ppt/slideLayouts/slideLayout1330.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54240639"/>
      </p:ext>
    </p:extLst>
  </p:cSld>
  <p:clrMapOvr>
    <a:masterClrMapping/>
  </p:clrMapOvr>
  <p:transition spd="slow">
    <p:push dir="r"/>
  </p:transition>
</p:sldLayout>
</file>

<file path=ppt/slideLayouts/slideLayout1331.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02625293"/>
      </p:ext>
    </p:extLst>
  </p:cSld>
  <p:clrMapOvr>
    <a:masterClrMapping/>
  </p:clrMapOvr>
  <p:transition spd="slow">
    <p:push/>
  </p:transition>
</p:sldLayout>
</file>

<file path=ppt/slideLayouts/slideLayout1332.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6266531"/>
      </p:ext>
    </p:extLst>
  </p:cSld>
  <p:clrMapOvr>
    <a:masterClrMapping/>
  </p:clrMapOvr>
  <p:transition spd="slow">
    <p:push dir="r"/>
  </p:transition>
</p:sldLayout>
</file>

<file path=ppt/slideLayouts/slideLayout1333.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96102722"/>
      </p:ext>
    </p:extLst>
  </p:cSld>
  <p:clrMapOvr>
    <a:masterClrMapping/>
  </p:clrMapOvr>
  <p:transition spd="slow">
    <p:push/>
  </p:transition>
</p:sldLayout>
</file>

<file path=ppt/slideLayouts/slideLayout1334.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905255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35.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490359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336.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3078008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37.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1575099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338.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5322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339.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998971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4747566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1340.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2342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341.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4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2.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0409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43.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395988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44.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2409733"/>
      </p:ext>
    </p:extLst>
  </p:cSld>
  <p:clrMapOvr>
    <a:masterClrMapping/>
  </p:clrMapOvr>
  <p:transition spd="slow">
    <p:push/>
  </p:transition>
</p:sldLayout>
</file>

<file path=ppt/slideLayouts/slideLayout1345.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797213"/>
      </p:ext>
    </p:extLst>
  </p:cSld>
  <p:clrMapOvr>
    <a:masterClrMapping/>
  </p:clrMapOvr>
  <p:transition spd="slow">
    <p:push dir="r"/>
  </p:transition>
</p:sldLayout>
</file>

<file path=ppt/slideLayouts/slideLayout1346.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025296"/>
      </p:ext>
    </p:extLst>
  </p:cSld>
  <p:clrMapOvr>
    <a:masterClrMapping/>
  </p:clrMapOvr>
  <p:transition spd="slow">
    <p:push dir="u"/>
  </p:transition>
</p:sldLayout>
</file>

<file path=ppt/slideLayouts/slideLayout1347.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362105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348.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239983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349.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504000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3939631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1350.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90475059"/>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51.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9385845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52.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95891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353.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490489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54.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30291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5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59A59-16AA-5A4A-9771-E2FEF5A16192}"/>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1C1AFF18-1F30-CF43-BAD1-595B26C07AD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DF1E46B-FB7C-9B4A-BDAD-8C477CF921AF}"/>
              </a:ext>
            </a:extLst>
          </p:cNvPr>
          <p:cNvSpPr>
            <a:spLocks noGrp="1"/>
          </p:cNvSpPr>
          <p:nvPr>
            <p:ph type="sldNum" sz="quarter" idx="12"/>
          </p:nvPr>
        </p:nvSpPr>
        <p:spPr/>
        <p:txBody>
          <a:bodyPr/>
          <a:lstStyle>
            <a:lvl1pPr>
              <a:defRPr/>
            </a:lvl1pPr>
          </a:lstStyle>
          <a:p>
            <a:pPr>
              <a:defRPr/>
            </a:pPr>
            <a:fld id="{2755755C-96AF-AD47-A3A6-A1BED6CE6061}" type="slidenum">
              <a:rPr lang="en-US" altLang="en-US"/>
              <a:pPr>
                <a:defRPr/>
              </a:pPr>
              <a:t>‹#›</a:t>
            </a:fld>
            <a:endParaRPr lang="en-US" altLang="en-US"/>
          </a:p>
        </p:txBody>
      </p:sp>
    </p:spTree>
    <p:extLst>
      <p:ext uri="{BB962C8B-B14F-4D97-AF65-F5344CB8AC3E}">
        <p14:creationId xmlns:p14="http://schemas.microsoft.com/office/powerpoint/2010/main" val="1749033978"/>
      </p:ext>
    </p:extLst>
  </p:cSld>
  <p:clrMapOvr>
    <a:masterClrMapping/>
  </p:clrMapOvr>
</p:sldLayout>
</file>

<file path=ppt/slideLayouts/slideLayout135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52A0E474-48CE-6145-A514-85EFE8BAC7DF}"/>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5D47A63E-C0C5-DF4C-83E1-9E7F4D517C3C}"/>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22EEC244-8BC9-8946-8102-DC6FE785F158}"/>
              </a:ext>
            </a:extLst>
          </p:cNvPr>
          <p:cNvSpPr>
            <a:spLocks noGrp="1"/>
          </p:cNvSpPr>
          <p:nvPr>
            <p:ph type="sldNum" sz="quarter" idx="12"/>
          </p:nvPr>
        </p:nvSpPr>
        <p:spPr/>
        <p:txBody>
          <a:bodyPr/>
          <a:lstStyle>
            <a:lvl1pPr>
              <a:defRPr/>
            </a:lvl1pPr>
          </a:lstStyle>
          <a:p>
            <a:pPr>
              <a:defRPr/>
            </a:pPr>
            <a:fld id="{0BB5DE46-0B32-654C-A03F-E6ED3DC958E4}" type="slidenum">
              <a:rPr lang="en-US" altLang="en-US"/>
              <a:pPr>
                <a:defRPr/>
              </a:pPr>
              <a:t>‹#›</a:t>
            </a:fld>
            <a:endParaRPr lang="en-US" altLang="en-US"/>
          </a:p>
        </p:txBody>
      </p:sp>
    </p:spTree>
    <p:extLst>
      <p:ext uri="{BB962C8B-B14F-4D97-AF65-F5344CB8AC3E}">
        <p14:creationId xmlns:p14="http://schemas.microsoft.com/office/powerpoint/2010/main" val="976942176"/>
      </p:ext>
    </p:extLst>
  </p:cSld>
  <p:clrMapOvr>
    <a:masterClrMapping/>
  </p:clrMapOvr>
</p:sldLayout>
</file>

<file path=ppt/slideLayouts/slideLayout1357.xml><?xml version="1.0" encoding="utf-8"?>
<p:sldLayout xmlns:a="http://schemas.openxmlformats.org/drawingml/2006/main" xmlns:r="http://schemas.openxmlformats.org/officeDocument/2006/relationships" xmlns:p="http://schemas.openxmlformats.org/presentationml/2006/main" userDrawn="1">
  <p:cSld name="12_Custom 27_Push from bottom">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E4E0BAE-0B47-4A37-A0D3-54A2B609849C}"/>
              </a:ext>
            </a:extLst>
          </p:cNvPr>
          <p:cNvSpPr>
            <a:spLocks noGrp="1"/>
          </p:cNvSpPr>
          <p:nvPr>
            <p:ph type="pic" sz="quarter" idx="18"/>
          </p:nvPr>
        </p:nvSpPr>
        <p:spPr>
          <a:xfrm flipH="1">
            <a:off x="3357562" y="-1248424"/>
            <a:ext cx="6386054" cy="7965733"/>
          </a:xfrm>
          <a:custGeom>
            <a:avLst/>
            <a:gdLst>
              <a:gd name="connsiteX0" fmla="*/ 0 w 13230224"/>
              <a:gd name="connsiteY0" fmla="*/ 0 h 8820149"/>
              <a:gd name="connsiteX1" fmla="*/ 13230224 w 13230224"/>
              <a:gd name="connsiteY1" fmla="*/ 0 h 8820149"/>
              <a:gd name="connsiteX2" fmla="*/ 13230224 w 13230224"/>
              <a:gd name="connsiteY2" fmla="*/ 8820149 h 8820149"/>
              <a:gd name="connsiteX3" fmla="*/ 0 w 13230224"/>
              <a:gd name="connsiteY3" fmla="*/ 8820149 h 8820149"/>
            </a:gdLst>
            <a:ahLst/>
            <a:cxnLst>
              <a:cxn ang="0">
                <a:pos x="connsiteX0" y="connsiteY0"/>
              </a:cxn>
              <a:cxn ang="0">
                <a:pos x="connsiteX1" y="connsiteY1"/>
              </a:cxn>
              <a:cxn ang="0">
                <a:pos x="connsiteX2" y="connsiteY2"/>
              </a:cxn>
              <a:cxn ang="0">
                <a:pos x="connsiteX3" y="connsiteY3"/>
              </a:cxn>
            </a:cxnLst>
            <a:rect l="l" t="t" r="r" b="b"/>
            <a:pathLst>
              <a:path w="13230224" h="8820149">
                <a:moveTo>
                  <a:pt x="0" y="0"/>
                </a:moveTo>
                <a:lnTo>
                  <a:pt x="13230224" y="0"/>
                </a:lnTo>
                <a:lnTo>
                  <a:pt x="13230224" y="8820149"/>
                </a:lnTo>
                <a:lnTo>
                  <a:pt x="0" y="8820149"/>
                </a:lnTo>
                <a:close/>
              </a:path>
            </a:pathLst>
          </a:custGeom>
          <a:pattFill prst="pct8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5" name="Rectangle 4">
            <a:extLst>
              <a:ext uri="{FF2B5EF4-FFF2-40B4-BE49-F238E27FC236}">
                <a16:creationId xmlns:a16="http://schemas.microsoft.com/office/drawing/2014/main" id="{ACB98DB8-D7CD-4147-934B-D7C0B0326386}"/>
              </a:ext>
            </a:extLst>
          </p:cNvPr>
          <p:cNvSpPr/>
          <p:nvPr userDrawn="1"/>
        </p:nvSpPr>
        <p:spPr>
          <a:xfrm>
            <a:off x="0" y="-857250"/>
            <a:ext cx="3357563" cy="6600825"/>
          </a:xfrm>
          <a:prstGeom prst="rect">
            <a:avLst/>
          </a:prstGeom>
          <a:solidFill>
            <a:srgbClr val="C90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350"/>
          </a:p>
        </p:txBody>
      </p:sp>
    </p:spTree>
    <p:extLst>
      <p:ext uri="{BB962C8B-B14F-4D97-AF65-F5344CB8AC3E}">
        <p14:creationId xmlns:p14="http://schemas.microsoft.com/office/powerpoint/2010/main" val="2557868545"/>
      </p:ext>
    </p:extLst>
  </p:cSld>
  <p:clrMapOvr>
    <a:masterClrMapping/>
  </p:clrMapOvr>
  <p:transition spd="slow">
    <p:push dir="u"/>
  </p:transition>
</p:sldLayout>
</file>

<file path=ppt/slideLayouts/slideLayout1358.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403456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59.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2239229"/>
      </p:ext>
    </p:extLst>
  </p:cSld>
  <p:clrMapOvr>
    <a:masterClrMapping/>
  </p:clrMapOvr>
  <p:transition spd="slow">
    <p:push dir="u"/>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797935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1360.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898099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61.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60838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362.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90144297"/>
      </p:ext>
    </p:extLst>
  </p:cSld>
  <p:clrMapOvr>
    <a:masterClrMapping/>
  </p:clrMapOvr>
  <p:transition spd="slow">
    <p:push dir="u"/>
  </p:transition>
</p:sldLayout>
</file>

<file path=ppt/slideLayouts/slideLayout1363.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996819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364.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236141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365.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766674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366.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11465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367.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015961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368.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306423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369.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63645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729489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1370.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09107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71.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378745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72.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339778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373.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606596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374.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64967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375.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587460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376.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985876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77.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452778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78.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455077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379.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267429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643025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80.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00872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381.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56311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382.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339900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1383.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320811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1384.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773171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1385.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530685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1386.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37080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1387.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067230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1388.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523518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89.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537802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13608172"/>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90.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6597544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91.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3060750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92.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94650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93.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1755274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394.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569524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95.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665053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96.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469407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97.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802420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398.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203022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399.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242168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108531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947231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00.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41032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1401.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522599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02.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916112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403.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141109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404.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642041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405.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984259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406.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272567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1407.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43064197"/>
      </p:ext>
    </p:extLst>
  </p:cSld>
  <p:clrMapOvr>
    <a:masterClrMapping/>
  </p:clrMapOvr>
  <p:transition spd="slow">
    <p:push/>
  </p:transition>
</p:sldLayout>
</file>

<file path=ppt/slideLayouts/slideLayout1408.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02092235"/>
      </p:ext>
    </p:extLst>
  </p:cSld>
  <p:clrMapOvr>
    <a:masterClrMapping/>
  </p:clrMapOvr>
  <p:transition spd="slow">
    <p:push/>
  </p:transition>
</p:sldLayout>
</file>

<file path=ppt/slideLayouts/slideLayout1409.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77441623"/>
      </p:ext>
    </p:extLst>
  </p:cSld>
  <p:clrMapOvr>
    <a:masterClrMapping/>
  </p:clrMapOvr>
  <p:transition spd="slow">
    <p:push/>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3258978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10.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917388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411.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156406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412.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492757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13.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318936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14.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890294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415.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759342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416.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5627279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417.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282519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418.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260885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419.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478455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373134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20.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265093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1421.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20115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422.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703755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423.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740291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1424.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799195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1425.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108168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26.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670395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27.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610190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428.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419058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429.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921257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300584"/>
      </p:ext>
    </p:extLst>
  </p:cSld>
  <p:clrMapOvr>
    <a:masterClrMapping/>
  </p:clrMapOvr>
  <p:transition spd="slow">
    <p:push dir="r"/>
  </p:transition>
</p:sldLayout>
</file>

<file path=ppt/slideLayouts/slideLayout1430.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71904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431.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389812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432.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282218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433.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917460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434.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706534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435.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347262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436.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005474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437.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86165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38.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717117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39.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358289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64121027"/>
      </p:ext>
    </p:extLst>
  </p:cSld>
  <p:clrMapOvr>
    <a:masterClrMapping/>
  </p:clrMapOvr>
  <p:transition spd="slow">
    <p:push/>
  </p:transition>
</p:sldLayout>
</file>

<file path=ppt/slideLayouts/slideLayout1440.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199587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441.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839647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42.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4121701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443.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059894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444.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692737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445.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99388612"/>
      </p:ext>
    </p:extLst>
  </p:cSld>
  <p:clrMapOvr>
    <a:masterClrMapping/>
  </p:clrMapOvr>
  <p:transition spd="slow">
    <p:push dir="r"/>
  </p:transition>
</p:sldLayout>
</file>

<file path=ppt/slideLayouts/slideLayout1446.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11221205"/>
      </p:ext>
    </p:extLst>
  </p:cSld>
  <p:clrMapOvr>
    <a:masterClrMapping/>
  </p:clrMapOvr>
  <p:transition spd="slow">
    <p:push dir="r"/>
  </p:transition>
</p:sldLayout>
</file>

<file path=ppt/slideLayouts/slideLayout1447.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81904044"/>
      </p:ext>
    </p:extLst>
  </p:cSld>
  <p:clrMapOvr>
    <a:masterClrMapping/>
  </p:clrMapOvr>
  <p:transition spd="slow">
    <p:push/>
  </p:transition>
</p:sldLayout>
</file>

<file path=ppt/slideLayouts/slideLayout1448.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41247377"/>
      </p:ext>
    </p:extLst>
  </p:cSld>
  <p:clrMapOvr>
    <a:masterClrMapping/>
  </p:clrMapOvr>
  <p:transition spd="slow">
    <p:push/>
  </p:transition>
</p:sldLayout>
</file>

<file path=ppt/slideLayouts/slideLayout1449.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7025759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44527278"/>
      </p:ext>
    </p:extLst>
  </p:cSld>
  <p:clrMapOvr>
    <a:masterClrMapping/>
  </p:clrMapOvr>
  <p:transition spd="slow">
    <p:push dir="r"/>
  </p:transition>
</p:sldLayout>
</file>

<file path=ppt/slideLayouts/slideLayout1450.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7879422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451.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3070863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452.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84754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453.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576011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1454.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195647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455.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02394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456.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98276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457.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990591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58.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5123371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59.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888791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95814261"/>
      </p:ext>
    </p:extLst>
  </p:cSld>
  <p:clrMapOvr>
    <a:masterClrMapping/>
  </p:clrMapOvr>
  <p:transition spd="slow">
    <p:push/>
  </p:transition>
</p:sldLayout>
</file>

<file path=ppt/slideLayouts/slideLayout1460.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279621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1.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190003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2.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382367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3.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680469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4.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428738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5.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737821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6.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826766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7.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062317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8.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39418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469.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493851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523914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70.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597945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1.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1793589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2.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39110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3.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434275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4.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388736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5.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478679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6.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755385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477.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638389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478.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597312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479.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3134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460283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480.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6412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481.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75202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482.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3959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483.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40804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484.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68101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485.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0006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486.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86968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487.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645501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488.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48649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489.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44810258"/>
      </p:ext>
    </p:extLst>
  </p:cSld>
  <p:clrMapOvr>
    <a:masterClrMapping/>
  </p:clrMapOvr>
  <p:transition spd="slow">
    <p:push dir="u"/>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95258669"/>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90.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5450734"/>
      </p:ext>
    </p:extLst>
  </p:cSld>
  <p:clrMapOvr>
    <a:masterClrMapping/>
  </p:clrMapOvr>
  <p:transition spd="slow">
    <p:push dir="u"/>
  </p:transition>
</p:sldLayout>
</file>

<file path=ppt/slideLayouts/slideLayout1491.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6327397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1492.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631789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1493.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989563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1494.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260436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1495.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043528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96.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15671320"/>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97.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271813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98.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5873859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499.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947041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276318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984387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500.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23772933"/>
      </p:ext>
    </p:extLst>
  </p:cSld>
  <p:clrMapOvr>
    <a:masterClrMapping/>
  </p:clrMapOvr>
  <p:transition spd="slow">
    <p:push dir="r"/>
  </p:transition>
</p:sldLayout>
</file>

<file path=ppt/slideLayouts/slideLayout1501.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90619220"/>
      </p:ext>
    </p:extLst>
  </p:cSld>
  <p:clrMapOvr>
    <a:masterClrMapping/>
  </p:clrMapOvr>
  <p:transition spd="slow">
    <p:push/>
  </p:transition>
</p:sldLayout>
</file>

<file path=ppt/slideLayouts/slideLayout1502.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03478436"/>
      </p:ext>
    </p:extLst>
  </p:cSld>
  <p:clrMapOvr>
    <a:masterClrMapping/>
  </p:clrMapOvr>
  <p:transition spd="slow">
    <p:push dir="r"/>
  </p:transition>
</p:sldLayout>
</file>

<file path=ppt/slideLayouts/slideLayout1503.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79561386"/>
      </p:ext>
    </p:extLst>
  </p:cSld>
  <p:clrMapOvr>
    <a:masterClrMapping/>
  </p:clrMapOvr>
  <p:transition spd="slow">
    <p:push/>
  </p:transition>
</p:sldLayout>
</file>

<file path=ppt/slideLayouts/slideLayout1504.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120666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05.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865463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506.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3230953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07.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3682781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508.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527676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509.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374813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692427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510.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393308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511.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6156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12.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716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13.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1163309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14.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8753078"/>
      </p:ext>
    </p:extLst>
  </p:cSld>
  <p:clrMapOvr>
    <a:masterClrMapping/>
  </p:clrMapOvr>
  <p:transition spd="slow">
    <p:push/>
  </p:transition>
</p:sldLayout>
</file>

<file path=ppt/slideLayouts/slideLayout1515.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855325"/>
      </p:ext>
    </p:extLst>
  </p:cSld>
  <p:clrMapOvr>
    <a:masterClrMapping/>
  </p:clrMapOvr>
  <p:transition spd="slow">
    <p:push dir="r"/>
  </p:transition>
</p:sldLayout>
</file>

<file path=ppt/slideLayouts/slideLayout1516.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5748397"/>
      </p:ext>
    </p:extLst>
  </p:cSld>
  <p:clrMapOvr>
    <a:masterClrMapping/>
  </p:clrMapOvr>
  <p:transition spd="slow">
    <p:push dir="u"/>
  </p:transition>
</p:sldLayout>
</file>

<file path=ppt/slideLayouts/slideLayout1517.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3204357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518.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175363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519.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293656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964472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520.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13105754"/>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21.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4659494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22.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194665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523.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872661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24.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246107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25.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911664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26.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5520848"/>
      </p:ext>
    </p:extLst>
  </p:cSld>
  <p:clrMapOvr>
    <a:masterClrMapping/>
  </p:clrMapOvr>
  <p:transition spd="slow">
    <p:push dir="u"/>
  </p:transition>
</p:sldLayout>
</file>

<file path=ppt/slideLayouts/slideLayout1527.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407906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28.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321718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529.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68009638"/>
      </p:ext>
    </p:extLst>
  </p:cSld>
  <p:clrMapOvr>
    <a:masterClrMapping/>
  </p:clrMapOvr>
  <p:transition spd="slow">
    <p:push dir="u"/>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90545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530.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797718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531.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588719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32.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988005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533.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997903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34.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09909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35.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147074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536.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844332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37.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369096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38.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09584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39.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581822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18519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0.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278236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541.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189156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542.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656956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543.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666169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44.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897443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45.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364268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546.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695081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1547.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213271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548.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812179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549.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796890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8147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50.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446714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1551.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8777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1552.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492655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1553.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467192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1554.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035611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1555.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24833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56.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973710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57.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6491294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58.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323516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59.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3026319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294258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60.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3572574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61.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469494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562.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957606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563.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141594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564.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359468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565.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208522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566.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998873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567.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519147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1568.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94893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69.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360844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2193599"/>
      </p:ext>
    </p:extLst>
  </p:cSld>
  <p:clrMapOvr>
    <a:masterClrMapping/>
  </p:clrMapOvr>
  <p:transition spd="slow">
    <p:push/>
  </p:transition>
</p:sldLayout>
</file>

<file path=ppt/slideLayouts/slideLayout1570.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319803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571.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1858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572.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14423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1573.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158347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1574.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54217962"/>
      </p:ext>
    </p:extLst>
  </p:cSld>
  <p:clrMapOvr>
    <a:masterClrMapping/>
  </p:clrMapOvr>
  <p:transition spd="slow">
    <p:push/>
  </p:transition>
</p:sldLayout>
</file>

<file path=ppt/slideLayouts/slideLayout1575.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68758664"/>
      </p:ext>
    </p:extLst>
  </p:cSld>
  <p:clrMapOvr>
    <a:masterClrMapping/>
  </p:clrMapOvr>
  <p:transition spd="slow">
    <p:push/>
  </p:transition>
</p:sldLayout>
</file>

<file path=ppt/slideLayouts/slideLayout1576.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86961174"/>
      </p:ext>
    </p:extLst>
  </p:cSld>
  <p:clrMapOvr>
    <a:masterClrMapping/>
  </p:clrMapOvr>
  <p:transition spd="slow">
    <p:push/>
  </p:transition>
</p:sldLayout>
</file>

<file path=ppt/slideLayouts/slideLayout1577.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095378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78.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00586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79.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549292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834428330"/>
      </p:ext>
    </p:extLst>
  </p:cSld>
  <p:clrMapOvr>
    <a:masterClrMapping/>
  </p:clrMapOvr>
  <p:transition spd="slow">
    <p:push dir="r"/>
  </p:transition>
</p:sldLayout>
</file>

<file path=ppt/slideLayouts/slideLayout1580.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477878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581.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476672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582.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015449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583.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225516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1584.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460065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585.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018125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1586.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38156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1587.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540492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1588.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778400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589.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823792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9107233"/>
      </p:ext>
    </p:extLst>
  </p:cSld>
  <p:clrMapOvr>
    <a:masterClrMapping/>
  </p:clrMapOvr>
  <p:transition spd="slow">
    <p:push dir="u"/>
  </p:transition>
</p:sldLayout>
</file>

<file path=ppt/slideLayouts/slideLayout1590.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502236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1591.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664485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1592.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310796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93.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785496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594.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250800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595.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224961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1596.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049318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597.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387710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1598.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127156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599.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933092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07628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9570192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600.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221572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601.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878176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1602.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33580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603.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741906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1604.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3318135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605.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120007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606.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285935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607.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15260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608.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492687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09.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0112875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2008021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610.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865243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611.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932938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1612.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18302428"/>
      </p:ext>
    </p:extLst>
  </p:cSld>
  <p:clrMapOvr>
    <a:masterClrMapping/>
  </p:clrMapOvr>
  <p:transition spd="slow">
    <p:push dir="r"/>
  </p:transition>
</p:sldLayout>
</file>

<file path=ppt/slideLayouts/slideLayout1613.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53584707"/>
      </p:ext>
    </p:extLst>
  </p:cSld>
  <p:clrMapOvr>
    <a:masterClrMapping/>
  </p:clrMapOvr>
  <p:transition spd="slow">
    <p:push dir="r"/>
  </p:transition>
</p:sldLayout>
</file>

<file path=ppt/slideLayouts/slideLayout1614.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58965160"/>
      </p:ext>
    </p:extLst>
  </p:cSld>
  <p:clrMapOvr>
    <a:masterClrMapping/>
  </p:clrMapOvr>
  <p:transition spd="slow">
    <p:push/>
  </p:transition>
</p:sldLayout>
</file>

<file path=ppt/slideLayouts/slideLayout1615.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16784054"/>
      </p:ext>
    </p:extLst>
  </p:cSld>
  <p:clrMapOvr>
    <a:masterClrMapping/>
  </p:clrMapOvr>
  <p:transition spd="slow">
    <p:push/>
  </p:transition>
</p:sldLayout>
</file>

<file path=ppt/slideLayouts/slideLayout1616.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1814220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617.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2069867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618.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079143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619.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358015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449491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620.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040804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1621.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0982013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622.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870117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623.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9168257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1624.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7217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25.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5878313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26.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410985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27.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621720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28.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40514646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29.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2994407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331885"/>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30.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3024771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1.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145238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2.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399015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3.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516574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4.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446328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5.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572213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1636.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634379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37.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565616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38.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212272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39.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724427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6958736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40.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334797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41.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748916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42.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836327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43.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120789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1644.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148991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645.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5504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646.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41012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647.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7616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648.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45695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649.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04382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146660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650.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23324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651.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06960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652.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90240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653.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31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1654.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783555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655.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360528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656.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03267300"/>
      </p:ext>
    </p:extLst>
  </p:cSld>
  <p:clrMapOvr>
    <a:masterClrMapping/>
  </p:clrMapOvr>
  <p:transition spd="slow">
    <p:push dir="u"/>
  </p:transition>
</p:sldLayout>
</file>

<file path=ppt/slideLayouts/slideLayout1657.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42819451"/>
      </p:ext>
    </p:extLst>
  </p:cSld>
  <p:clrMapOvr>
    <a:masterClrMapping/>
  </p:clrMapOvr>
  <p:transition spd="slow">
    <p:push dir="u"/>
  </p:transition>
</p:sldLayout>
</file>

<file path=ppt/slideLayouts/slideLayout1658.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5016694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1659.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8196790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311572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0.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3297649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1661.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4322407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1662.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4178153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3.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78020402"/>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4.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12070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5.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4750729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6.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549986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67.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51347022"/>
      </p:ext>
    </p:extLst>
  </p:cSld>
  <p:clrMapOvr>
    <a:masterClrMapping/>
  </p:clrMapOvr>
  <p:transition spd="slow">
    <p:push dir="r"/>
  </p:transition>
</p:sldLayout>
</file>

<file path=ppt/slideLayouts/slideLayout1668.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1965374"/>
      </p:ext>
    </p:extLst>
  </p:cSld>
  <p:clrMapOvr>
    <a:masterClrMapping/>
  </p:clrMapOvr>
  <p:transition spd="slow">
    <p:push/>
  </p:transition>
</p:sldLayout>
</file>

<file path=ppt/slideLayouts/slideLayout1669.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38488149"/>
      </p:ext>
    </p:extLst>
  </p:cSld>
  <p:clrMapOvr>
    <a:masterClrMapping/>
  </p:clrMapOvr>
  <p:transition spd="slow">
    <p:push dir="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803402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70.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76117550"/>
      </p:ext>
    </p:extLst>
  </p:cSld>
  <p:clrMapOvr>
    <a:masterClrMapping/>
  </p:clrMapOvr>
  <p:transition spd="slow">
    <p:push/>
  </p:transition>
</p:sldLayout>
</file>

<file path=ppt/slideLayouts/slideLayout1671.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79567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72.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711518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1673.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9780513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74.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952862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675.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639978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1676.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835757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1677.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18119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678.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298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79.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6084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10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8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3597832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80.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07695758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681.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6774074"/>
      </p:ext>
    </p:extLst>
  </p:cSld>
  <p:clrMapOvr>
    <a:masterClrMapping/>
  </p:clrMapOvr>
  <p:transition spd="slow">
    <p:push/>
  </p:transition>
</p:sldLayout>
</file>

<file path=ppt/slideLayouts/slideLayout1682.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532302"/>
      </p:ext>
    </p:extLst>
  </p:cSld>
  <p:clrMapOvr>
    <a:masterClrMapping/>
  </p:clrMapOvr>
  <p:transition spd="slow">
    <p:push dir="r"/>
  </p:transition>
</p:sldLayout>
</file>

<file path=ppt/slideLayouts/slideLayout1683.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5872359"/>
      </p:ext>
    </p:extLst>
  </p:cSld>
  <p:clrMapOvr>
    <a:masterClrMapping/>
  </p:clrMapOvr>
  <p:transition spd="slow">
    <p:push dir="u"/>
  </p:transition>
</p:sldLayout>
</file>

<file path=ppt/slideLayouts/slideLayout1684.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331696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1685.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333639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1686.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927744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1687.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96681767"/>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88.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1288874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89.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08523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30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3"/>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8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902412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90.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120921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691.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748626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81151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476282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38749"/>
      </p:ext>
    </p:extLst>
  </p:cSld>
  <p:clrMapOvr>
    <a:masterClrMapping/>
  </p:clrMapOvr>
  <p:transition spd="slow">
    <p:push dir="u"/>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15671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85001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94779932"/>
      </p:ext>
    </p:extLst>
  </p:cSld>
  <p:clrMapOvr>
    <a:masterClrMapping/>
  </p:clrMapOvr>
  <p:transition spd="slow">
    <p:push dir="u"/>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095199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278326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116718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402416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48919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826377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07377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898106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449018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659208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046468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255304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861465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844547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799242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403017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67567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2026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59829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731853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357813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416299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654108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334892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74597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782722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289492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279135"/>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108157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9407958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8062616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0699037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656390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3916324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6957238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030357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638381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951341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692582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879741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404110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052178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836541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3291743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710312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96610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841799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201815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593354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15280861"/>
      </p:ext>
    </p:extLst>
  </p:cSld>
  <p:clrMapOvr>
    <a:masterClrMapping/>
  </p:clrMapOvr>
  <p:transition spd="slow">
    <p:push/>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679884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89744540"/>
      </p:ext>
    </p:extLst>
  </p:cSld>
  <p:clrMapOvr>
    <a:masterClrMapping/>
  </p:clrMapOvr>
  <p:transition spd="slow">
    <p:push/>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39059456"/>
      </p:ext>
    </p:extLst>
  </p:cSld>
  <p:clrMapOvr>
    <a:masterClrMapping/>
  </p:clrMapOvr>
  <p:transition spd="slow">
    <p:push/>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443962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86438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07526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45510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004701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49694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174075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9141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512502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06114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631080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138433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5148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5354841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922455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058699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0202381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9827814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58898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541479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822798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547855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17601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590187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88448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837880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495688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764276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716747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8534893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193905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280573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98009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965664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116322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4286450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062652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493839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5797050"/>
      </p:ext>
    </p:extLst>
  </p:cSld>
  <p:clrMapOvr>
    <a:masterClrMapping/>
  </p:clrMapOvr>
  <p:transition spd="slow">
    <p:push dir="r"/>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63502505"/>
      </p:ext>
    </p:extLst>
  </p:cSld>
  <p:clrMapOvr>
    <a:masterClrMapping/>
  </p:clrMapOvr>
  <p:transition spd="slow">
    <p:push dir="r"/>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9892682"/>
      </p:ext>
    </p:extLst>
  </p:cSld>
  <p:clrMapOvr>
    <a:masterClrMapping/>
  </p:clrMapOvr>
  <p:transition spd="slow">
    <p:push/>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177161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41723873"/>
      </p:ext>
    </p:extLst>
  </p:cSld>
  <p:clrMapOvr>
    <a:masterClrMapping/>
  </p:clrMapOvr>
  <p:transition spd="slow">
    <p:push/>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4877647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3439019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104777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1716150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62665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15799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9394090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346609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237977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022385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9851498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4316811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90586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529058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871751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627830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376582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057000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724866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243020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273332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7145873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194947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164913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883347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280069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935546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0000371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1852465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648115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994256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872149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975266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7623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00672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0908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83742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61715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718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84567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4783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03610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26572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29439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307473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96709384"/>
      </p:ext>
    </p:extLst>
  </p:cSld>
  <p:clrMapOvr>
    <a:masterClrMapping/>
  </p:clrMapOvr>
  <p:transition spd="slow">
    <p:push dir="u"/>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69648454"/>
      </p:ext>
    </p:extLst>
  </p:cSld>
  <p:clrMapOvr>
    <a:masterClrMapping/>
  </p:clrMapOvr>
  <p:transition spd="slow">
    <p:push dir="u"/>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5937736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3269513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9819186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5404288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066876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23506867"/>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522782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878839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2265472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677166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89168035"/>
      </p:ext>
    </p:extLst>
  </p:cSld>
  <p:clrMapOvr>
    <a:masterClrMapping/>
  </p:clrMapOvr>
  <p:transition spd="slow">
    <p:push dir="r"/>
  </p:transition>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06388902"/>
      </p:ext>
    </p:extLst>
  </p:cSld>
  <p:clrMapOvr>
    <a:masterClrMapping/>
  </p:clrMapOvr>
  <p:transition spd="slow">
    <p:push/>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40612250"/>
      </p:ext>
    </p:extLst>
  </p:cSld>
  <p:clrMapOvr>
    <a:masterClrMapping/>
  </p:clrMapOvr>
  <p:transition spd="slow">
    <p:push dir="r"/>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89551158"/>
      </p:ext>
    </p:extLst>
  </p:cSld>
  <p:clrMapOvr>
    <a:masterClrMapping/>
  </p:clrMapOvr>
  <p:transition spd="slow">
    <p:push/>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459165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33825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8187501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976113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411726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45363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819942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892613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805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8837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19690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8268409"/>
      </p:ext>
    </p:extLst>
  </p:cSld>
  <p:clrMapOvr>
    <a:masterClrMapping/>
  </p:clrMapOvr>
  <p:transition spd="slow">
    <p:push/>
  </p:transition>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9758314"/>
      </p:ext>
    </p:extLst>
  </p:cSld>
  <p:clrMapOvr>
    <a:masterClrMapping/>
  </p:clrMapOvr>
  <p:transition spd="slow">
    <p:push dir="r"/>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2669007"/>
      </p:ext>
    </p:extLst>
  </p:cSld>
  <p:clrMapOvr>
    <a:masterClrMapping/>
  </p:clrMapOvr>
  <p:transition spd="slow">
    <p:push dir="u"/>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927846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320412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425417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076156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371662"/>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9956686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556444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154957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605365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29894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3115467"/>
      </p:ext>
    </p:extLst>
  </p:cSld>
  <p:clrMapOvr>
    <a:masterClrMapping/>
  </p:clrMapOvr>
  <p:transition spd="slow">
    <p:push dir="u"/>
  </p:transition>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7313064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017945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475841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00234680"/>
      </p:ext>
    </p:extLst>
  </p:cSld>
  <p:clrMapOvr>
    <a:masterClrMapping/>
  </p:clrMapOvr>
  <p:transition spd="slow">
    <p:push dir="u"/>
  </p:transition>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70701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87853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135494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772764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995693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459692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483943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1878036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662529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2349727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259868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485144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443731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352062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390060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326591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382480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159716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124146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570872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758944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167240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793585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476737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209175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542134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7936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951116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3802413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095888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117133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558317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815578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3430753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720393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019392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845955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086155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050811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632753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81285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114643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23471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461616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232117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146264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81323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01379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76498598"/>
      </p:ext>
    </p:extLst>
  </p:cSld>
  <p:clrMapOvr>
    <a:masterClrMapping/>
  </p:clrMapOvr>
  <p:transition spd="slow">
    <p:push/>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45083238"/>
      </p:ext>
    </p:extLst>
  </p:cSld>
  <p:clrMapOvr>
    <a:masterClrMapping/>
  </p:clrMapOvr>
  <p:transition spd="slow">
    <p:push/>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07896000"/>
      </p:ext>
    </p:extLst>
  </p:cSld>
  <p:clrMapOvr>
    <a:masterClrMapping/>
  </p:clrMapOvr>
  <p:transition spd="slow">
    <p:push/>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101734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258361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666274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01301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557594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974612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897188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225416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70226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938334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504264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46405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83460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77978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026833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906655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92790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133354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729283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21170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030945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538980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691837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848688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747526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461768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480437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908385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337023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39747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150232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3469330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4177166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429051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648004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853300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330165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21.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2825722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163956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423.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811687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424.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50853711"/>
      </p:ext>
    </p:extLst>
  </p:cSld>
  <p:clrMapOvr>
    <a:masterClrMapping/>
  </p:clrMapOvr>
  <p:transition spd="slow">
    <p:push dir="r"/>
  </p:transition>
</p:sldLayout>
</file>

<file path=ppt/slideLayouts/slideLayout425.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94059330"/>
      </p:ext>
    </p:extLst>
  </p:cSld>
  <p:clrMapOvr>
    <a:masterClrMapping/>
  </p:clrMapOvr>
  <p:transition spd="slow">
    <p:push dir="r"/>
  </p:transition>
</p:sldLayout>
</file>

<file path=ppt/slideLayouts/slideLayout426.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44748389"/>
      </p:ext>
    </p:extLst>
  </p:cSld>
  <p:clrMapOvr>
    <a:masterClrMapping/>
  </p:clrMapOvr>
  <p:transition spd="slow">
    <p:push/>
  </p:transition>
</p:sldLayout>
</file>

<file path=ppt/slideLayouts/slideLayout427.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79992002"/>
      </p:ext>
    </p:extLst>
  </p:cSld>
  <p:clrMapOvr>
    <a:masterClrMapping/>
  </p:clrMapOvr>
  <p:transition spd="slow">
    <p:push/>
  </p:transition>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6880279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4686837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8860281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776941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988710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419262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0843725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367083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700712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606168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561357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0587213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39.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93984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38018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34283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424364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0927067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3.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1152287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4.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5527432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5.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313688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6.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199338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4685263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448.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960852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051704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287042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450.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463445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8539359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3426469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5809584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2362778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5.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606307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456.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054857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57.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242470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58.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63306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459.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4096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625529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60.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9466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7467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462.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72738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463.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46953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464.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13008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465.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1646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877235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467.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492618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57375095"/>
      </p:ext>
    </p:extLst>
  </p:cSld>
  <p:clrMapOvr>
    <a:masterClrMapping/>
  </p:clrMapOvr>
  <p:transition spd="slow">
    <p:push dir="u"/>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14000167"/>
      </p:ext>
    </p:extLst>
  </p:cSld>
  <p:clrMapOvr>
    <a:masterClrMapping/>
  </p:clrMapOvr>
  <p:transition spd="slow">
    <p:push dir="u"/>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705499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1452297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8139528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472.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925806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87877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474.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127217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75.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86103951"/>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76.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928646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77.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3556853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78.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58489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79.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61185330"/>
      </p:ext>
    </p:extLst>
  </p:cSld>
  <p:clrMapOvr>
    <a:masterClrMapping/>
  </p:clrMapOvr>
  <p:transition spd="slow">
    <p:push dir="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042837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480.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69553268"/>
      </p:ext>
    </p:extLst>
  </p:cSld>
  <p:clrMapOvr>
    <a:masterClrMapping/>
  </p:clrMapOvr>
  <p:transition spd="slow">
    <p:push/>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5570168"/>
      </p:ext>
    </p:extLst>
  </p:cSld>
  <p:clrMapOvr>
    <a:masterClrMapping/>
  </p:clrMapOvr>
  <p:transition spd="slow">
    <p:push dir="r"/>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48099190"/>
      </p:ext>
    </p:extLst>
  </p:cSld>
  <p:clrMapOvr>
    <a:masterClrMapping/>
  </p:clrMapOvr>
  <p:transition spd="slow">
    <p:push/>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083083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84.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122384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485.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128384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373272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07204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443583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512677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704957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713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40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4607808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008282"/>
      </p:ext>
    </p:extLst>
  </p:cSld>
  <p:clrMapOvr>
    <a:masterClrMapping/>
  </p:clrMapOvr>
  <p:transition spd="slow">
    <p:push/>
  </p:transition>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368751"/>
      </p:ext>
    </p:extLst>
  </p:cSld>
  <p:clrMapOvr>
    <a:masterClrMapping/>
  </p:clrMapOvr>
  <p:transition spd="slow">
    <p:push dir="r"/>
  </p:transition>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9181591"/>
      </p:ext>
    </p:extLst>
  </p:cSld>
  <p:clrMapOvr>
    <a:masterClrMapping/>
  </p:clrMapOvr>
  <p:transition spd="slow">
    <p:push dir="u"/>
  </p:transition>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14476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497.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2354193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498.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0718035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499.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1610857"/>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50824244"/>
      </p:ext>
    </p:extLst>
  </p:cSld>
  <p:clrMapOvr>
    <a:masterClrMapping/>
  </p:clrMapOvr>
  <p:transition spd="slow">
    <p:push dir="u"/>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05266497"/>
      </p:ext>
    </p:extLst>
  </p:cSld>
  <p:clrMapOvr>
    <a:masterClrMapping/>
  </p:clrMapOvr>
  <p:transition spd="slow">
    <p:push/>
  </p:transition>
</p:sldLayout>
</file>

<file path=ppt/slideLayouts/slideLayout500.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2799506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01.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683176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502.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310988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03.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68711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0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892" indent="0" algn="ctr">
              <a:buNone/>
              <a:defRPr>
                <a:solidFill>
                  <a:schemeClr val="tx1">
                    <a:tint val="75000"/>
                  </a:schemeClr>
                </a:solidFill>
              </a:defRPr>
            </a:lvl2pPr>
            <a:lvl3pPr marL="685783" indent="0" algn="ctr">
              <a:buNone/>
              <a:defRPr>
                <a:solidFill>
                  <a:schemeClr val="tx1">
                    <a:tint val="75000"/>
                  </a:schemeClr>
                </a:solidFill>
              </a:defRPr>
            </a:lvl3pPr>
            <a:lvl4pPr marL="1028675" indent="0" algn="ctr">
              <a:buNone/>
              <a:defRPr>
                <a:solidFill>
                  <a:schemeClr val="tx1">
                    <a:tint val="75000"/>
                  </a:schemeClr>
                </a:solidFill>
              </a:defRPr>
            </a:lvl4pPr>
            <a:lvl5pPr marL="1371566" indent="0" algn="ctr">
              <a:buNone/>
              <a:defRPr>
                <a:solidFill>
                  <a:schemeClr val="tx1">
                    <a:tint val="75000"/>
                  </a:schemeClr>
                </a:solidFill>
              </a:defRPr>
            </a:lvl5pPr>
            <a:lvl6pPr marL="1714457" indent="0" algn="ctr">
              <a:buNone/>
              <a:defRPr>
                <a:solidFill>
                  <a:schemeClr val="tx1">
                    <a:tint val="75000"/>
                  </a:schemeClr>
                </a:solidFill>
              </a:defRPr>
            </a:lvl6pPr>
            <a:lvl7pPr marL="2057348" indent="0" algn="ctr">
              <a:buNone/>
              <a:defRPr>
                <a:solidFill>
                  <a:schemeClr val="tx1">
                    <a:tint val="75000"/>
                  </a:schemeClr>
                </a:solidFill>
              </a:defRPr>
            </a:lvl7pPr>
            <a:lvl8pPr marL="2400240" indent="0" algn="ctr">
              <a:buNone/>
              <a:defRPr>
                <a:solidFill>
                  <a:schemeClr val="tx1">
                    <a:tint val="75000"/>
                  </a:schemeClr>
                </a:solidFill>
              </a:defRPr>
            </a:lvl8pPr>
            <a:lvl9pPr marL="2743132"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AD0E3F85-80A7-D549-BA4E-A4B6C319AA82}"/>
              </a:ext>
            </a:extLst>
          </p:cNvPr>
          <p:cNvSpPr>
            <a:spLocks noGrp="1"/>
          </p:cNvSpPr>
          <p:nvPr>
            <p:ph type="dt" sz="half" idx="10"/>
          </p:nvPr>
        </p:nvSpPr>
        <p:spPr/>
        <p:txBody>
          <a:bodyPr/>
          <a:lstStyle>
            <a:lvl1pPr>
              <a:defRPr/>
            </a:lvl1pPr>
          </a:lstStyle>
          <a:p>
            <a:pPr>
              <a:defRPr/>
            </a:pPr>
            <a:fld id="{59E2B21F-538E-4D41-B47A-132DCDA82244}" type="datetimeFigureOut">
              <a:rPr lang="en-US" altLang="en-US"/>
              <a:pPr>
                <a:defRPr/>
              </a:pPr>
              <a:t>10/5/23</a:t>
            </a:fld>
            <a:endParaRPr lang="en-US" altLang="en-US"/>
          </a:p>
        </p:txBody>
      </p:sp>
      <p:sp>
        <p:nvSpPr>
          <p:cNvPr id="5" name="Footer Placeholder 4">
            <a:extLst>
              <a:ext uri="{FF2B5EF4-FFF2-40B4-BE49-F238E27FC236}">
                <a16:creationId xmlns:a16="http://schemas.microsoft.com/office/drawing/2014/main" id="{AFF05230-8DF4-254A-9AAA-75D3ACA4270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4EF1081-A644-D940-A7BF-0BCD26C1D95A}"/>
              </a:ext>
            </a:extLst>
          </p:cNvPr>
          <p:cNvSpPr>
            <a:spLocks noGrp="1"/>
          </p:cNvSpPr>
          <p:nvPr>
            <p:ph type="sldNum" sz="quarter" idx="12"/>
          </p:nvPr>
        </p:nvSpPr>
        <p:spPr/>
        <p:txBody>
          <a:bodyPr/>
          <a:lstStyle>
            <a:lvl1pPr>
              <a:defRPr/>
            </a:lvl1pPr>
          </a:lstStyle>
          <a:p>
            <a:fld id="{E8C3C95F-63BC-7E4D-8979-E2535FEE15E3}" type="slidenum">
              <a:rPr lang="en-US" altLang="en-US"/>
              <a:pPr/>
              <a:t>‹#›</a:t>
            </a:fld>
            <a:endParaRPr lang="en-US" altLang="en-US"/>
          </a:p>
        </p:txBody>
      </p:sp>
    </p:spTree>
    <p:extLst>
      <p:ext uri="{BB962C8B-B14F-4D97-AF65-F5344CB8AC3E}">
        <p14:creationId xmlns:p14="http://schemas.microsoft.com/office/powerpoint/2010/main" val="4277282115"/>
      </p:ext>
    </p:extLst>
  </p:cSld>
  <p:clrMapOvr>
    <a:masterClrMapping/>
  </p:clrMapOvr>
</p:sldLayout>
</file>

<file path=ppt/slideLayouts/slideLayout50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a:extLst>
              <a:ext uri="{FF2B5EF4-FFF2-40B4-BE49-F238E27FC236}">
                <a16:creationId xmlns:a16="http://schemas.microsoft.com/office/drawing/2014/main" id="{F00F5CD9-AC14-7045-8FC6-6E2EB12651D2}"/>
              </a:ext>
            </a:extLst>
          </p:cNvPr>
          <p:cNvSpPr>
            <a:spLocks noGrp="1"/>
          </p:cNvSpPr>
          <p:nvPr>
            <p:ph type="ftr" sz="quarter" idx="10"/>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9ADEA51D-289F-5F46-BAD2-EB7A9BEBDD5D}"/>
              </a:ext>
            </a:extLst>
          </p:cNvPr>
          <p:cNvSpPr>
            <a:spLocks noGrp="1"/>
          </p:cNvSpPr>
          <p:nvPr>
            <p:ph type="sldNum" sz="quarter" idx="11"/>
          </p:nvPr>
        </p:nvSpPr>
        <p:spPr/>
        <p:txBody>
          <a:bodyPr/>
          <a:lstStyle>
            <a:lvl1pPr>
              <a:defRPr/>
            </a:lvl1pPr>
          </a:lstStyle>
          <a:p>
            <a:fld id="{2FA74BE2-316C-BF40-8BB6-9C9471EBA4D6}" type="slidenum">
              <a:rPr lang="en-US" altLang="en-US"/>
              <a:pPr/>
              <a:t>‹#›</a:t>
            </a:fld>
            <a:endParaRPr lang="en-US" altLang="en-US"/>
          </a:p>
        </p:txBody>
      </p:sp>
    </p:spTree>
    <p:extLst>
      <p:ext uri="{BB962C8B-B14F-4D97-AF65-F5344CB8AC3E}">
        <p14:creationId xmlns:p14="http://schemas.microsoft.com/office/powerpoint/2010/main" val="2117943133"/>
      </p:ext>
    </p:extLst>
  </p:cSld>
  <p:clrMapOvr>
    <a:masterClrMapping/>
  </p:clrMapOvr>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6FF0BAEE-95BE-7C4A-8411-61FA9FB149AC}"/>
              </a:ext>
            </a:extLst>
          </p:cNvPr>
          <p:cNvSpPr>
            <a:spLocks noGrp="1"/>
          </p:cNvSpPr>
          <p:nvPr>
            <p:ph type="dt" sz="half" idx="10"/>
          </p:nvPr>
        </p:nvSpPr>
        <p:spPr/>
        <p:txBody>
          <a:bodyPr/>
          <a:lstStyle>
            <a:lvl1pPr>
              <a:defRPr/>
            </a:lvl1pPr>
          </a:lstStyle>
          <a:p>
            <a:pPr>
              <a:defRPr/>
            </a:pPr>
            <a:fld id="{BC5EAF3C-C4A2-C846-A849-F3C52F64EFD1}" type="datetimeFigureOut">
              <a:rPr lang="en-US" altLang="en-US"/>
              <a:pPr>
                <a:defRPr/>
              </a:pPr>
              <a:t>10/5/23</a:t>
            </a:fld>
            <a:endParaRPr lang="en-US" altLang="en-US"/>
          </a:p>
        </p:txBody>
      </p:sp>
      <p:sp>
        <p:nvSpPr>
          <p:cNvPr id="4" name="Footer Placeholder 4">
            <a:extLst>
              <a:ext uri="{FF2B5EF4-FFF2-40B4-BE49-F238E27FC236}">
                <a16:creationId xmlns:a16="http://schemas.microsoft.com/office/drawing/2014/main" id="{4DF2A5FF-9D44-8949-8AAB-ACFE77C953A3}"/>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159861D4-B8D3-9540-A87C-D2401CFC0AD7}"/>
              </a:ext>
            </a:extLst>
          </p:cNvPr>
          <p:cNvSpPr>
            <a:spLocks noGrp="1"/>
          </p:cNvSpPr>
          <p:nvPr>
            <p:ph type="sldNum" sz="quarter" idx="12"/>
          </p:nvPr>
        </p:nvSpPr>
        <p:spPr/>
        <p:txBody>
          <a:bodyPr/>
          <a:lstStyle>
            <a:lvl1pPr>
              <a:defRPr/>
            </a:lvl1pPr>
          </a:lstStyle>
          <a:p>
            <a:fld id="{537EC09A-BD83-E847-AFB6-8B9A7741374A}" type="slidenum">
              <a:rPr lang="en-US" altLang="en-US"/>
              <a:pPr/>
              <a:t>‹#›</a:t>
            </a:fld>
            <a:endParaRPr lang="en-US" altLang="en-US"/>
          </a:p>
        </p:txBody>
      </p:sp>
    </p:spTree>
    <p:extLst>
      <p:ext uri="{BB962C8B-B14F-4D97-AF65-F5344CB8AC3E}">
        <p14:creationId xmlns:p14="http://schemas.microsoft.com/office/powerpoint/2010/main" val="1427305637"/>
      </p:ext>
    </p:extLst>
  </p:cSld>
  <p:clrMapOvr>
    <a:masterClrMapping/>
  </p:clrMapOvr>
</p:sldLayout>
</file>

<file path=ppt/slideLayouts/slideLayout50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892" indent="0">
              <a:buNone/>
              <a:defRPr sz="1350">
                <a:solidFill>
                  <a:schemeClr val="tx1">
                    <a:tint val="75000"/>
                  </a:schemeClr>
                </a:solidFill>
              </a:defRPr>
            </a:lvl2pPr>
            <a:lvl3pPr marL="685783" indent="0">
              <a:buNone/>
              <a:defRPr sz="1200">
                <a:solidFill>
                  <a:schemeClr val="tx1">
                    <a:tint val="75000"/>
                  </a:schemeClr>
                </a:solidFill>
              </a:defRPr>
            </a:lvl3pPr>
            <a:lvl4pPr marL="1028675" indent="0">
              <a:buNone/>
              <a:defRPr sz="1050">
                <a:solidFill>
                  <a:schemeClr val="tx1">
                    <a:tint val="75000"/>
                  </a:schemeClr>
                </a:solidFill>
              </a:defRPr>
            </a:lvl4pPr>
            <a:lvl5pPr marL="1371566" indent="0">
              <a:buNone/>
              <a:defRPr sz="1050">
                <a:solidFill>
                  <a:schemeClr val="tx1">
                    <a:tint val="75000"/>
                  </a:schemeClr>
                </a:solidFill>
              </a:defRPr>
            </a:lvl5pPr>
            <a:lvl6pPr marL="1714457" indent="0">
              <a:buNone/>
              <a:defRPr sz="1050">
                <a:solidFill>
                  <a:schemeClr val="tx1">
                    <a:tint val="75000"/>
                  </a:schemeClr>
                </a:solidFill>
              </a:defRPr>
            </a:lvl6pPr>
            <a:lvl7pPr marL="2057348" indent="0">
              <a:buNone/>
              <a:defRPr sz="1050">
                <a:solidFill>
                  <a:schemeClr val="tx1">
                    <a:tint val="75000"/>
                  </a:schemeClr>
                </a:solidFill>
              </a:defRPr>
            </a:lvl7pPr>
            <a:lvl8pPr marL="2400240" indent="0">
              <a:buNone/>
              <a:defRPr sz="1050">
                <a:solidFill>
                  <a:schemeClr val="tx1">
                    <a:tint val="75000"/>
                  </a:schemeClr>
                </a:solidFill>
              </a:defRPr>
            </a:lvl8pPr>
            <a:lvl9pPr marL="2743132" indent="0">
              <a:buNone/>
              <a:defRPr sz="105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CE1C4B-36F4-CB4D-8752-93638DD8A049}"/>
              </a:ext>
            </a:extLst>
          </p:cNvPr>
          <p:cNvSpPr>
            <a:spLocks noGrp="1"/>
          </p:cNvSpPr>
          <p:nvPr>
            <p:ph type="dt" sz="half" idx="10"/>
          </p:nvPr>
        </p:nvSpPr>
        <p:spPr/>
        <p:txBody>
          <a:bodyPr/>
          <a:lstStyle>
            <a:lvl1pPr>
              <a:defRPr/>
            </a:lvl1pPr>
          </a:lstStyle>
          <a:p>
            <a:pPr>
              <a:defRPr/>
            </a:pPr>
            <a:fld id="{F0EF58E9-1967-EC4C-8439-9AF85757A832}" type="datetimeFigureOut">
              <a:rPr lang="en-US" altLang="en-US"/>
              <a:pPr>
                <a:defRPr/>
              </a:pPr>
              <a:t>10/5/23</a:t>
            </a:fld>
            <a:endParaRPr lang="en-US" altLang="en-US"/>
          </a:p>
        </p:txBody>
      </p:sp>
      <p:sp>
        <p:nvSpPr>
          <p:cNvPr id="5" name="Footer Placeholder 4">
            <a:extLst>
              <a:ext uri="{FF2B5EF4-FFF2-40B4-BE49-F238E27FC236}">
                <a16:creationId xmlns:a16="http://schemas.microsoft.com/office/drawing/2014/main" id="{E7C8C160-B923-6E4D-8D9B-ECAFB41758C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A946475-B0C0-2840-B8F4-C31293B66B06}"/>
              </a:ext>
            </a:extLst>
          </p:cNvPr>
          <p:cNvSpPr>
            <a:spLocks noGrp="1"/>
          </p:cNvSpPr>
          <p:nvPr>
            <p:ph type="sldNum" sz="quarter" idx="12"/>
          </p:nvPr>
        </p:nvSpPr>
        <p:spPr/>
        <p:txBody>
          <a:bodyPr/>
          <a:lstStyle>
            <a:lvl1pPr>
              <a:defRPr/>
            </a:lvl1pPr>
          </a:lstStyle>
          <a:p>
            <a:fld id="{A8664CA0-4B95-0F43-9794-DA3BC6C58520}" type="slidenum">
              <a:rPr lang="en-US" altLang="en-US"/>
              <a:pPr/>
              <a:t>‹#›</a:t>
            </a:fld>
            <a:endParaRPr lang="en-US" altLang="en-US"/>
          </a:p>
        </p:txBody>
      </p:sp>
    </p:spTree>
    <p:extLst>
      <p:ext uri="{BB962C8B-B14F-4D97-AF65-F5344CB8AC3E}">
        <p14:creationId xmlns:p14="http://schemas.microsoft.com/office/powerpoint/2010/main" val="2327018443"/>
      </p:ext>
    </p:extLst>
  </p:cSld>
  <p:clrMapOvr>
    <a:masterClrMapping/>
  </p:clrMapOvr>
</p:sldLayout>
</file>

<file path=ppt/slideLayouts/slideLayout5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63433918-756D-6144-831E-2DC2E5610CBA}"/>
              </a:ext>
            </a:extLst>
          </p:cNvPr>
          <p:cNvSpPr>
            <a:spLocks noGrp="1"/>
          </p:cNvSpPr>
          <p:nvPr>
            <p:ph type="dt" sz="half" idx="10"/>
          </p:nvPr>
        </p:nvSpPr>
        <p:spPr/>
        <p:txBody>
          <a:bodyPr/>
          <a:lstStyle>
            <a:lvl1pPr>
              <a:defRPr/>
            </a:lvl1pPr>
          </a:lstStyle>
          <a:p>
            <a:pPr>
              <a:defRPr/>
            </a:pPr>
            <a:fld id="{DBA12278-8370-B44D-B48C-140331BFD31D}" type="datetimeFigureOut">
              <a:rPr lang="en-US" altLang="en-US"/>
              <a:pPr>
                <a:defRPr/>
              </a:pPr>
              <a:t>10/5/23</a:t>
            </a:fld>
            <a:endParaRPr lang="en-US" altLang="en-US"/>
          </a:p>
        </p:txBody>
      </p:sp>
      <p:sp>
        <p:nvSpPr>
          <p:cNvPr id="6" name="Footer Placeholder 4">
            <a:extLst>
              <a:ext uri="{FF2B5EF4-FFF2-40B4-BE49-F238E27FC236}">
                <a16:creationId xmlns:a16="http://schemas.microsoft.com/office/drawing/2014/main" id="{27FC45F7-6290-A14D-A04E-C3AF53137F7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DDD2F2A0-B92D-584F-9B80-44A7F6B990D9}"/>
              </a:ext>
            </a:extLst>
          </p:cNvPr>
          <p:cNvSpPr>
            <a:spLocks noGrp="1"/>
          </p:cNvSpPr>
          <p:nvPr>
            <p:ph type="sldNum" sz="quarter" idx="12"/>
          </p:nvPr>
        </p:nvSpPr>
        <p:spPr/>
        <p:txBody>
          <a:bodyPr/>
          <a:lstStyle>
            <a:lvl1pPr>
              <a:defRPr/>
            </a:lvl1pPr>
          </a:lstStyle>
          <a:p>
            <a:fld id="{DFA36195-0C23-464A-9BCE-5077E7B58027}" type="slidenum">
              <a:rPr lang="en-US" altLang="en-US"/>
              <a:pPr/>
              <a:t>‹#›</a:t>
            </a:fld>
            <a:endParaRPr lang="en-US" altLang="en-US"/>
          </a:p>
        </p:txBody>
      </p:sp>
    </p:spTree>
    <p:extLst>
      <p:ext uri="{BB962C8B-B14F-4D97-AF65-F5344CB8AC3E}">
        <p14:creationId xmlns:p14="http://schemas.microsoft.com/office/powerpoint/2010/main" val="922678726"/>
      </p:ext>
    </p:extLst>
  </p:cSld>
  <p:clrMapOvr>
    <a:masterClrMapping/>
  </p:clrMapOvr>
</p:sldLayout>
</file>

<file path=ppt/slideLayouts/slideLayout50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75DD422B-8C1F-4042-B393-7F939CEE749B}"/>
              </a:ext>
            </a:extLst>
          </p:cNvPr>
          <p:cNvSpPr>
            <a:spLocks noGrp="1"/>
          </p:cNvSpPr>
          <p:nvPr>
            <p:ph type="dt" sz="half" idx="10"/>
          </p:nvPr>
        </p:nvSpPr>
        <p:spPr/>
        <p:txBody>
          <a:bodyPr/>
          <a:lstStyle>
            <a:lvl1pPr>
              <a:defRPr/>
            </a:lvl1pPr>
          </a:lstStyle>
          <a:p>
            <a:pPr>
              <a:defRPr/>
            </a:pPr>
            <a:fld id="{A1205C39-AD2C-AB49-8054-7F8EC7B56056}" type="datetimeFigureOut">
              <a:rPr lang="en-US" altLang="en-US"/>
              <a:pPr>
                <a:defRPr/>
              </a:pPr>
              <a:t>10/5/23</a:t>
            </a:fld>
            <a:endParaRPr lang="en-US" altLang="en-US"/>
          </a:p>
        </p:txBody>
      </p:sp>
      <p:sp>
        <p:nvSpPr>
          <p:cNvPr id="8" name="Footer Placeholder 4">
            <a:extLst>
              <a:ext uri="{FF2B5EF4-FFF2-40B4-BE49-F238E27FC236}">
                <a16:creationId xmlns:a16="http://schemas.microsoft.com/office/drawing/2014/main" id="{A4E4791C-2548-A642-AFB3-E15AE6B1DC55}"/>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E69AD32E-28F5-CB42-9966-D9A2BB895D29}"/>
              </a:ext>
            </a:extLst>
          </p:cNvPr>
          <p:cNvSpPr>
            <a:spLocks noGrp="1"/>
          </p:cNvSpPr>
          <p:nvPr>
            <p:ph type="sldNum" sz="quarter" idx="12"/>
          </p:nvPr>
        </p:nvSpPr>
        <p:spPr/>
        <p:txBody>
          <a:bodyPr/>
          <a:lstStyle>
            <a:lvl1pPr>
              <a:defRPr/>
            </a:lvl1pPr>
          </a:lstStyle>
          <a:p>
            <a:fld id="{FE37A427-E067-3641-BAEB-B2EFB17D27D8}" type="slidenum">
              <a:rPr lang="en-US" altLang="en-US"/>
              <a:pPr/>
              <a:t>‹#›</a:t>
            </a:fld>
            <a:endParaRPr lang="en-US" altLang="en-US"/>
          </a:p>
        </p:txBody>
      </p:sp>
    </p:spTree>
    <p:extLst>
      <p:ext uri="{BB962C8B-B14F-4D97-AF65-F5344CB8AC3E}">
        <p14:creationId xmlns:p14="http://schemas.microsoft.com/office/powerpoint/2010/main" val="273548437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42294413"/>
      </p:ext>
    </p:extLst>
  </p:cSld>
  <p:clrMapOvr>
    <a:masterClrMapping/>
  </p:clrMapOvr>
  <p:transition spd="slow">
    <p:push/>
  </p:transition>
</p:sldLayout>
</file>

<file path=ppt/slideLayouts/slideLayout5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0AB4D5E7-AB34-6441-AD1D-99B87EAB70D1}"/>
              </a:ext>
            </a:extLst>
          </p:cNvPr>
          <p:cNvSpPr>
            <a:spLocks noGrp="1"/>
          </p:cNvSpPr>
          <p:nvPr>
            <p:ph type="dt" sz="half" idx="10"/>
          </p:nvPr>
        </p:nvSpPr>
        <p:spPr/>
        <p:txBody>
          <a:bodyPr/>
          <a:lstStyle>
            <a:lvl1pPr>
              <a:defRPr/>
            </a:lvl1pPr>
          </a:lstStyle>
          <a:p>
            <a:pPr>
              <a:defRPr/>
            </a:pPr>
            <a:fld id="{C30959B3-F27B-BF4E-AFE3-02214D69BBF3}" type="datetimeFigureOut">
              <a:rPr lang="en-US" altLang="en-US"/>
              <a:pPr>
                <a:defRPr/>
              </a:pPr>
              <a:t>10/5/23</a:t>
            </a:fld>
            <a:endParaRPr lang="en-US" altLang="en-US"/>
          </a:p>
        </p:txBody>
      </p:sp>
      <p:sp>
        <p:nvSpPr>
          <p:cNvPr id="4" name="Footer Placeholder 4">
            <a:extLst>
              <a:ext uri="{FF2B5EF4-FFF2-40B4-BE49-F238E27FC236}">
                <a16:creationId xmlns:a16="http://schemas.microsoft.com/office/drawing/2014/main" id="{961CC890-5A6D-BB4D-BC4D-3B2B940F8C32}"/>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ED281F3-8785-F940-99B5-55B2EFB16C30}"/>
              </a:ext>
            </a:extLst>
          </p:cNvPr>
          <p:cNvSpPr>
            <a:spLocks noGrp="1"/>
          </p:cNvSpPr>
          <p:nvPr>
            <p:ph type="sldNum" sz="quarter" idx="12"/>
          </p:nvPr>
        </p:nvSpPr>
        <p:spPr/>
        <p:txBody>
          <a:bodyPr/>
          <a:lstStyle>
            <a:lvl1pPr>
              <a:defRPr/>
            </a:lvl1pPr>
          </a:lstStyle>
          <a:p>
            <a:fld id="{D8ED5ADA-93CA-E448-9593-E5CF5A718ED4}" type="slidenum">
              <a:rPr lang="en-US" altLang="en-US"/>
              <a:pPr/>
              <a:t>‹#›</a:t>
            </a:fld>
            <a:endParaRPr lang="en-US" altLang="en-US"/>
          </a:p>
        </p:txBody>
      </p:sp>
    </p:spTree>
    <p:extLst>
      <p:ext uri="{BB962C8B-B14F-4D97-AF65-F5344CB8AC3E}">
        <p14:creationId xmlns:p14="http://schemas.microsoft.com/office/powerpoint/2010/main" val="2572149003"/>
      </p:ext>
    </p:extLst>
  </p:cSld>
  <p:clrMapOvr>
    <a:masterClrMapping/>
  </p:clrMapOvr>
</p:sldLayout>
</file>

<file path=ppt/slideLayouts/slideLayout5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F2FF201-E321-F54C-8622-E11B9CF62278}"/>
              </a:ext>
            </a:extLst>
          </p:cNvPr>
          <p:cNvSpPr>
            <a:spLocks noGrp="1"/>
          </p:cNvSpPr>
          <p:nvPr>
            <p:ph type="dt" sz="half" idx="10"/>
          </p:nvPr>
        </p:nvSpPr>
        <p:spPr/>
        <p:txBody>
          <a:bodyPr/>
          <a:lstStyle>
            <a:lvl1pPr>
              <a:defRPr/>
            </a:lvl1pPr>
          </a:lstStyle>
          <a:p>
            <a:pPr>
              <a:defRPr/>
            </a:pPr>
            <a:fld id="{4CDA34A4-1612-E94F-96A9-D00333EA1BF1}" type="datetimeFigureOut">
              <a:rPr lang="en-US" altLang="en-US"/>
              <a:pPr>
                <a:defRPr/>
              </a:pPr>
              <a:t>10/5/23</a:t>
            </a:fld>
            <a:endParaRPr lang="en-US" altLang="en-US"/>
          </a:p>
        </p:txBody>
      </p:sp>
      <p:sp>
        <p:nvSpPr>
          <p:cNvPr id="3" name="Footer Placeholder 4">
            <a:extLst>
              <a:ext uri="{FF2B5EF4-FFF2-40B4-BE49-F238E27FC236}">
                <a16:creationId xmlns:a16="http://schemas.microsoft.com/office/drawing/2014/main" id="{81A11151-5E77-A943-88FE-470A1521AB22}"/>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BE22FB21-6008-F34B-B360-7B8F3E459379}"/>
              </a:ext>
            </a:extLst>
          </p:cNvPr>
          <p:cNvSpPr>
            <a:spLocks noGrp="1"/>
          </p:cNvSpPr>
          <p:nvPr>
            <p:ph type="sldNum" sz="quarter" idx="12"/>
          </p:nvPr>
        </p:nvSpPr>
        <p:spPr/>
        <p:txBody>
          <a:bodyPr/>
          <a:lstStyle>
            <a:lvl1pPr>
              <a:defRPr/>
            </a:lvl1pPr>
          </a:lstStyle>
          <a:p>
            <a:fld id="{A93B0BDD-A03B-034E-9302-3E0B65FC7F90}" type="slidenum">
              <a:rPr lang="en-US" altLang="en-US"/>
              <a:pPr/>
              <a:t>‹#›</a:t>
            </a:fld>
            <a:endParaRPr lang="en-US" altLang="en-US"/>
          </a:p>
        </p:txBody>
      </p:sp>
    </p:spTree>
    <p:extLst>
      <p:ext uri="{BB962C8B-B14F-4D97-AF65-F5344CB8AC3E}">
        <p14:creationId xmlns:p14="http://schemas.microsoft.com/office/powerpoint/2010/main" val="2823412709"/>
      </p:ext>
    </p:extLst>
  </p:cSld>
  <p:clrMapOvr>
    <a:masterClrMapping/>
  </p:clrMapOvr>
</p:sldLayout>
</file>

<file path=ppt/slideLayouts/slideLayout5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7"/>
            <a:ext cx="3008313" cy="3518297"/>
          </a:xfrm>
        </p:spPr>
        <p:txBody>
          <a:bodyPr/>
          <a:lstStyle>
            <a:lvl1pPr marL="0" indent="0">
              <a:buNone/>
              <a:defRPr sz="1050"/>
            </a:lvl1pPr>
            <a:lvl2pPr marL="342892" indent="0">
              <a:buNone/>
              <a:defRPr sz="900"/>
            </a:lvl2pPr>
            <a:lvl3pPr marL="685783" indent="0">
              <a:buNone/>
              <a:defRPr sz="750"/>
            </a:lvl3pPr>
            <a:lvl4pPr marL="1028675" indent="0">
              <a:buNone/>
              <a:defRPr sz="675"/>
            </a:lvl4pPr>
            <a:lvl5pPr marL="1371566" indent="0">
              <a:buNone/>
              <a:defRPr sz="675"/>
            </a:lvl5pPr>
            <a:lvl6pPr marL="1714457" indent="0">
              <a:buNone/>
              <a:defRPr sz="675"/>
            </a:lvl6pPr>
            <a:lvl7pPr marL="2057348" indent="0">
              <a:buNone/>
              <a:defRPr sz="675"/>
            </a:lvl7pPr>
            <a:lvl8pPr marL="2400240" indent="0">
              <a:buNone/>
              <a:defRPr sz="675"/>
            </a:lvl8pPr>
            <a:lvl9pPr marL="2743132" indent="0">
              <a:buNone/>
              <a:defRPr sz="675"/>
            </a:lvl9pPr>
          </a:lstStyle>
          <a:p>
            <a:pPr lvl="0"/>
            <a:r>
              <a:rPr lang="en-US"/>
              <a:t>Click to edit Master text styles</a:t>
            </a:r>
          </a:p>
        </p:txBody>
      </p:sp>
      <p:sp>
        <p:nvSpPr>
          <p:cNvPr id="5" name="Date Placeholder 3">
            <a:extLst>
              <a:ext uri="{FF2B5EF4-FFF2-40B4-BE49-F238E27FC236}">
                <a16:creationId xmlns:a16="http://schemas.microsoft.com/office/drawing/2014/main" id="{74A9F6D2-6E16-EA4B-A8C6-E659707B6425}"/>
              </a:ext>
            </a:extLst>
          </p:cNvPr>
          <p:cNvSpPr>
            <a:spLocks noGrp="1"/>
          </p:cNvSpPr>
          <p:nvPr>
            <p:ph type="dt" sz="half" idx="10"/>
          </p:nvPr>
        </p:nvSpPr>
        <p:spPr/>
        <p:txBody>
          <a:bodyPr/>
          <a:lstStyle>
            <a:lvl1pPr>
              <a:defRPr/>
            </a:lvl1pPr>
          </a:lstStyle>
          <a:p>
            <a:pPr>
              <a:defRPr/>
            </a:pPr>
            <a:fld id="{7FEE4B66-0A59-AB46-9FBC-C17B5F7EE35E}" type="datetimeFigureOut">
              <a:rPr lang="en-US" altLang="en-US"/>
              <a:pPr>
                <a:defRPr/>
              </a:pPr>
              <a:t>10/5/23</a:t>
            </a:fld>
            <a:endParaRPr lang="en-US" altLang="en-US"/>
          </a:p>
        </p:txBody>
      </p:sp>
      <p:sp>
        <p:nvSpPr>
          <p:cNvPr id="6" name="Footer Placeholder 4">
            <a:extLst>
              <a:ext uri="{FF2B5EF4-FFF2-40B4-BE49-F238E27FC236}">
                <a16:creationId xmlns:a16="http://schemas.microsoft.com/office/drawing/2014/main" id="{39CB44F4-E142-9A42-9D96-E14DCB012C3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1A859C0-4CB1-474A-91D3-AC67A1257861}"/>
              </a:ext>
            </a:extLst>
          </p:cNvPr>
          <p:cNvSpPr>
            <a:spLocks noGrp="1"/>
          </p:cNvSpPr>
          <p:nvPr>
            <p:ph type="sldNum" sz="quarter" idx="12"/>
          </p:nvPr>
        </p:nvSpPr>
        <p:spPr/>
        <p:txBody>
          <a:bodyPr/>
          <a:lstStyle>
            <a:lvl1pPr>
              <a:defRPr/>
            </a:lvl1pPr>
          </a:lstStyle>
          <a:p>
            <a:fld id="{54BA48F5-3E9E-EA4A-9588-2895D9717C22}" type="slidenum">
              <a:rPr lang="en-US" altLang="en-US"/>
              <a:pPr/>
              <a:t>‹#›</a:t>
            </a:fld>
            <a:endParaRPr lang="en-US" altLang="en-US"/>
          </a:p>
        </p:txBody>
      </p:sp>
    </p:spTree>
    <p:extLst>
      <p:ext uri="{BB962C8B-B14F-4D97-AF65-F5344CB8AC3E}">
        <p14:creationId xmlns:p14="http://schemas.microsoft.com/office/powerpoint/2010/main" val="3601901728"/>
      </p:ext>
    </p:extLst>
  </p:cSld>
  <p:clrMapOvr>
    <a:masterClrMapping/>
  </p:clrMapOvr>
</p:sldLayout>
</file>

<file path=ppt/slideLayouts/slideLayout5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2400"/>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pPr lvl="0"/>
            <a:endParaRPr lang="en-US" noProof="0"/>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050"/>
            </a:lvl1pPr>
            <a:lvl2pPr marL="342892" indent="0">
              <a:buNone/>
              <a:defRPr sz="900"/>
            </a:lvl2pPr>
            <a:lvl3pPr marL="685783" indent="0">
              <a:buNone/>
              <a:defRPr sz="750"/>
            </a:lvl3pPr>
            <a:lvl4pPr marL="1028675" indent="0">
              <a:buNone/>
              <a:defRPr sz="675"/>
            </a:lvl4pPr>
            <a:lvl5pPr marL="1371566" indent="0">
              <a:buNone/>
              <a:defRPr sz="675"/>
            </a:lvl5pPr>
            <a:lvl6pPr marL="1714457" indent="0">
              <a:buNone/>
              <a:defRPr sz="675"/>
            </a:lvl6pPr>
            <a:lvl7pPr marL="2057348" indent="0">
              <a:buNone/>
              <a:defRPr sz="675"/>
            </a:lvl7pPr>
            <a:lvl8pPr marL="2400240" indent="0">
              <a:buNone/>
              <a:defRPr sz="675"/>
            </a:lvl8pPr>
            <a:lvl9pPr marL="2743132" indent="0">
              <a:buNone/>
              <a:defRPr sz="675"/>
            </a:lvl9pPr>
          </a:lstStyle>
          <a:p>
            <a:pPr lvl="0"/>
            <a:r>
              <a:rPr lang="en-US"/>
              <a:t>Click to edit Master text styles</a:t>
            </a:r>
          </a:p>
        </p:txBody>
      </p:sp>
      <p:sp>
        <p:nvSpPr>
          <p:cNvPr id="5" name="Date Placeholder 3">
            <a:extLst>
              <a:ext uri="{FF2B5EF4-FFF2-40B4-BE49-F238E27FC236}">
                <a16:creationId xmlns:a16="http://schemas.microsoft.com/office/drawing/2014/main" id="{AA69FCE5-2C56-134B-BC77-AA883957871E}"/>
              </a:ext>
            </a:extLst>
          </p:cNvPr>
          <p:cNvSpPr>
            <a:spLocks noGrp="1"/>
          </p:cNvSpPr>
          <p:nvPr>
            <p:ph type="dt" sz="half" idx="10"/>
          </p:nvPr>
        </p:nvSpPr>
        <p:spPr/>
        <p:txBody>
          <a:bodyPr/>
          <a:lstStyle>
            <a:lvl1pPr>
              <a:defRPr/>
            </a:lvl1pPr>
          </a:lstStyle>
          <a:p>
            <a:pPr>
              <a:defRPr/>
            </a:pPr>
            <a:fld id="{BA70A5E9-410A-5449-B621-7ED24078802F}" type="datetimeFigureOut">
              <a:rPr lang="en-US" altLang="en-US"/>
              <a:pPr>
                <a:defRPr/>
              </a:pPr>
              <a:t>10/5/23</a:t>
            </a:fld>
            <a:endParaRPr lang="en-US" altLang="en-US"/>
          </a:p>
        </p:txBody>
      </p:sp>
      <p:sp>
        <p:nvSpPr>
          <p:cNvPr id="6" name="Footer Placeholder 4">
            <a:extLst>
              <a:ext uri="{FF2B5EF4-FFF2-40B4-BE49-F238E27FC236}">
                <a16:creationId xmlns:a16="http://schemas.microsoft.com/office/drawing/2014/main" id="{B6E86617-706C-864B-B43E-415E925E3D43}"/>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DBC1C716-4F4F-0846-AC14-7AD0C53590CE}"/>
              </a:ext>
            </a:extLst>
          </p:cNvPr>
          <p:cNvSpPr>
            <a:spLocks noGrp="1"/>
          </p:cNvSpPr>
          <p:nvPr>
            <p:ph type="sldNum" sz="quarter" idx="12"/>
          </p:nvPr>
        </p:nvSpPr>
        <p:spPr/>
        <p:txBody>
          <a:bodyPr/>
          <a:lstStyle>
            <a:lvl1pPr>
              <a:defRPr/>
            </a:lvl1pPr>
          </a:lstStyle>
          <a:p>
            <a:fld id="{CAFBE8BD-11FF-0C4D-93AD-9FF4ACA9A9F5}" type="slidenum">
              <a:rPr lang="en-US" altLang="en-US"/>
              <a:pPr/>
              <a:t>‹#›</a:t>
            </a:fld>
            <a:endParaRPr lang="en-US" altLang="en-US"/>
          </a:p>
        </p:txBody>
      </p:sp>
    </p:spTree>
    <p:extLst>
      <p:ext uri="{BB962C8B-B14F-4D97-AF65-F5344CB8AC3E}">
        <p14:creationId xmlns:p14="http://schemas.microsoft.com/office/powerpoint/2010/main" val="327041755"/>
      </p:ext>
    </p:extLst>
  </p:cSld>
  <p:clrMapOvr>
    <a:masterClrMapping/>
  </p:clrMapOvr>
</p:sldLayout>
</file>

<file path=ppt/slideLayouts/slideLayout5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01972D-7C42-8F43-A9AE-22C3625E9A31}"/>
              </a:ext>
            </a:extLst>
          </p:cNvPr>
          <p:cNvSpPr>
            <a:spLocks noGrp="1"/>
          </p:cNvSpPr>
          <p:nvPr>
            <p:ph type="dt" sz="half" idx="10"/>
          </p:nvPr>
        </p:nvSpPr>
        <p:spPr/>
        <p:txBody>
          <a:bodyPr/>
          <a:lstStyle>
            <a:lvl1pPr>
              <a:defRPr/>
            </a:lvl1pPr>
          </a:lstStyle>
          <a:p>
            <a:pPr>
              <a:defRPr/>
            </a:pPr>
            <a:fld id="{3E5978FB-5825-E948-AF5A-B4FC37C321F4}" type="datetimeFigureOut">
              <a:rPr lang="en-US" altLang="en-US"/>
              <a:pPr>
                <a:defRPr/>
              </a:pPr>
              <a:t>10/5/23</a:t>
            </a:fld>
            <a:endParaRPr lang="en-US" altLang="en-US"/>
          </a:p>
        </p:txBody>
      </p:sp>
      <p:sp>
        <p:nvSpPr>
          <p:cNvPr id="5" name="Footer Placeholder 4">
            <a:extLst>
              <a:ext uri="{FF2B5EF4-FFF2-40B4-BE49-F238E27FC236}">
                <a16:creationId xmlns:a16="http://schemas.microsoft.com/office/drawing/2014/main" id="{C2E12035-31E2-9E40-9DAD-176ECB129F87}"/>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5F5808D8-DCC0-5846-AE65-38BB945269C2}"/>
              </a:ext>
            </a:extLst>
          </p:cNvPr>
          <p:cNvSpPr>
            <a:spLocks noGrp="1"/>
          </p:cNvSpPr>
          <p:nvPr>
            <p:ph type="sldNum" sz="quarter" idx="12"/>
          </p:nvPr>
        </p:nvSpPr>
        <p:spPr/>
        <p:txBody>
          <a:bodyPr/>
          <a:lstStyle>
            <a:lvl1pPr>
              <a:defRPr/>
            </a:lvl1pPr>
          </a:lstStyle>
          <a:p>
            <a:fld id="{604E50EB-C7E8-434A-9CB5-7214A7DB6B7B}" type="slidenum">
              <a:rPr lang="en-US" altLang="en-US"/>
              <a:pPr/>
              <a:t>‹#›</a:t>
            </a:fld>
            <a:endParaRPr lang="en-US" altLang="en-US"/>
          </a:p>
        </p:txBody>
      </p:sp>
    </p:spTree>
    <p:extLst>
      <p:ext uri="{BB962C8B-B14F-4D97-AF65-F5344CB8AC3E}">
        <p14:creationId xmlns:p14="http://schemas.microsoft.com/office/powerpoint/2010/main" val="1778994291"/>
      </p:ext>
    </p:extLst>
  </p:cSld>
  <p:clrMapOvr>
    <a:masterClrMapping/>
  </p:clrMapOvr>
</p:sldLayout>
</file>

<file path=ppt/slideLayouts/slideLayout5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9168A3-90C1-1E4F-A160-CFD28005C641}"/>
              </a:ext>
            </a:extLst>
          </p:cNvPr>
          <p:cNvSpPr>
            <a:spLocks noGrp="1"/>
          </p:cNvSpPr>
          <p:nvPr>
            <p:ph type="dt" sz="half" idx="10"/>
          </p:nvPr>
        </p:nvSpPr>
        <p:spPr/>
        <p:txBody>
          <a:bodyPr/>
          <a:lstStyle>
            <a:lvl1pPr>
              <a:defRPr/>
            </a:lvl1pPr>
          </a:lstStyle>
          <a:p>
            <a:pPr>
              <a:defRPr/>
            </a:pPr>
            <a:fld id="{8FD991FF-B995-5D4E-AFF0-73FB9A47ACFF}" type="datetimeFigureOut">
              <a:rPr lang="en-US" altLang="en-US"/>
              <a:pPr>
                <a:defRPr/>
              </a:pPr>
              <a:t>10/5/23</a:t>
            </a:fld>
            <a:endParaRPr lang="en-US" altLang="en-US"/>
          </a:p>
        </p:txBody>
      </p:sp>
      <p:sp>
        <p:nvSpPr>
          <p:cNvPr id="5" name="Footer Placeholder 4">
            <a:extLst>
              <a:ext uri="{FF2B5EF4-FFF2-40B4-BE49-F238E27FC236}">
                <a16:creationId xmlns:a16="http://schemas.microsoft.com/office/drawing/2014/main" id="{046E73EC-087B-EB40-A75F-56A7B84DA71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7C24D5F-2190-EB4B-94FB-84C3FC1BB376}"/>
              </a:ext>
            </a:extLst>
          </p:cNvPr>
          <p:cNvSpPr>
            <a:spLocks noGrp="1"/>
          </p:cNvSpPr>
          <p:nvPr>
            <p:ph type="sldNum" sz="quarter" idx="12"/>
          </p:nvPr>
        </p:nvSpPr>
        <p:spPr/>
        <p:txBody>
          <a:bodyPr/>
          <a:lstStyle>
            <a:lvl1pPr>
              <a:defRPr/>
            </a:lvl1pPr>
          </a:lstStyle>
          <a:p>
            <a:fld id="{59E16281-906A-664E-95B0-2A5566BD2081}" type="slidenum">
              <a:rPr lang="en-US" altLang="en-US"/>
              <a:pPr/>
              <a:t>‹#›</a:t>
            </a:fld>
            <a:endParaRPr lang="en-US" altLang="en-US"/>
          </a:p>
        </p:txBody>
      </p:sp>
    </p:spTree>
    <p:extLst>
      <p:ext uri="{BB962C8B-B14F-4D97-AF65-F5344CB8AC3E}">
        <p14:creationId xmlns:p14="http://schemas.microsoft.com/office/powerpoint/2010/main" val="1109937011"/>
      </p:ext>
    </p:extLst>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805214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17.xml><?xml version="1.0" encoding="utf-8"?>
<p:sldLayout xmlns:a="http://schemas.openxmlformats.org/drawingml/2006/main" xmlns:r="http://schemas.openxmlformats.org/officeDocument/2006/relationships" xmlns:p="http://schemas.openxmlformats.org/presentationml/2006/main"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3"/>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275815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18.xml><?xml version="1.0" encoding="utf-8"?>
<p:sldLayout xmlns:a="http://schemas.openxmlformats.org/drawingml/2006/main" xmlns:r="http://schemas.openxmlformats.org/officeDocument/2006/relationships" xmlns:p="http://schemas.openxmlformats.org/presentationml/2006/main"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6"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47689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19.xml><?xml version="1.0" encoding="utf-8"?>
<p:sldLayout xmlns:a="http://schemas.openxmlformats.org/drawingml/2006/main" xmlns:r="http://schemas.openxmlformats.org/officeDocument/2006/relationships" xmlns:p="http://schemas.openxmlformats.org/presentationml/2006/main" userDrawn="1">
  <p:cSld name="18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6"/>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8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9" y="2571751"/>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8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196523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31476414"/>
      </p:ext>
    </p:extLst>
  </p:cSld>
  <p:clrMapOvr>
    <a:masterClrMapping/>
  </p:clrMapOvr>
  <p:transition spd="slow">
    <p:push/>
  </p:transition>
</p:sldLayout>
</file>

<file path=ppt/slideLayouts/slideLayout520.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653864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21.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9404345"/>
      </p:ext>
    </p:extLst>
  </p:cSld>
  <p:clrMapOvr>
    <a:masterClrMapping/>
  </p:clrMapOvr>
  <p:transition spd="slow">
    <p:push dir="u"/>
  </p:transition>
</p:sldLayout>
</file>

<file path=ppt/slideLayouts/slideLayout522.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527383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23.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39680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524.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54141177"/>
      </p:ext>
    </p:extLst>
  </p:cSld>
  <p:clrMapOvr>
    <a:masterClrMapping/>
  </p:clrMapOvr>
  <p:transition spd="slow">
    <p:push dir="u"/>
  </p:transition>
</p:sldLayout>
</file>

<file path=ppt/slideLayouts/slideLayout525.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36196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526.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120688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27.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335847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528.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10745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29.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726161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721815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30.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81132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531.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5603941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32.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256619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33.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529041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34.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703728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535.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333444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536.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583199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537.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998332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538.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3174665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39.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1753443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428702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40.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821898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541.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095906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542.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931680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543.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138232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544.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687114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545.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338558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546.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310844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547.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365384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548.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567341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549.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042012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67932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50.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083969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1.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8296805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2.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3318644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3.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8353124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4.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6082013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5.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910929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56.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042786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57.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827652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58.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8058979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59.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309925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748197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60.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88121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61.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7538642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562.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017868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563.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884920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64.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070110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565.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51989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66.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447734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567.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750940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568.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91274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569.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62727707"/>
      </p:ext>
    </p:extLst>
  </p:cSld>
  <p:clrMapOvr>
    <a:masterClrMapping/>
  </p:clrMapOvr>
  <p:transition spd="slow">
    <p:push/>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28164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570.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67103802"/>
      </p:ext>
    </p:extLst>
  </p:cSld>
  <p:clrMapOvr>
    <a:masterClrMapping/>
  </p:clrMapOvr>
  <p:transition spd="slow">
    <p:push/>
  </p:transition>
</p:sldLayout>
</file>

<file path=ppt/slideLayouts/slideLayout571.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8959660"/>
      </p:ext>
    </p:extLst>
  </p:cSld>
  <p:clrMapOvr>
    <a:masterClrMapping/>
  </p:clrMapOvr>
  <p:transition spd="slow">
    <p:push/>
  </p:transition>
</p:sldLayout>
</file>

<file path=ppt/slideLayouts/slideLayout572.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885165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73.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4746832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74.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934061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75.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954884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576.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088047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577.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325134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578.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193721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579.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2764885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783687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742439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581.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339091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582.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405758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807565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584.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181108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585.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83832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586.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04217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587.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30487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88.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9242200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89.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952416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087674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590.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27837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591.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905101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592.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47699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593.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480314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594.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062373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595.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256402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596.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64992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597.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96235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598.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569025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599.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13803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081195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576625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600.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997985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01.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166900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02.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81102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603.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230155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04.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9567619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605.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998547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606.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296141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607.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32935603"/>
      </p:ext>
    </p:extLst>
  </p:cSld>
  <p:clrMapOvr>
    <a:masterClrMapping/>
  </p:clrMapOvr>
  <p:transition spd="slow">
    <p:push dir="r"/>
  </p:transition>
</p:sldLayout>
</file>

<file path=ppt/slideLayouts/slideLayout608.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52859034"/>
      </p:ext>
    </p:extLst>
  </p:cSld>
  <p:clrMapOvr>
    <a:masterClrMapping/>
  </p:clrMapOvr>
  <p:transition spd="slow">
    <p:push dir="r"/>
  </p:transition>
</p:sldLayout>
</file>

<file path=ppt/slideLayouts/slideLayout609.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16857547"/>
      </p:ext>
    </p:extLst>
  </p:cSld>
  <p:clrMapOvr>
    <a:masterClrMapping/>
  </p:clrMapOvr>
  <p:transition spd="slow">
    <p:push/>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565699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610.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55940892"/>
      </p:ext>
    </p:extLst>
  </p:cSld>
  <p:clrMapOvr>
    <a:masterClrMapping/>
  </p:clrMapOvr>
  <p:transition spd="slow">
    <p:push/>
  </p:transition>
</p:sldLayout>
</file>

<file path=ppt/slideLayouts/slideLayout611.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066751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612.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10895999"/>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613.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808483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614.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95730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615.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035604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616.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391172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617.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5804736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618.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438833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619.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430722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314512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620.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826978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1.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781112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2.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0930027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3.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367473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4.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560585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5.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8116427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6.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4806975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7.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266426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8.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5556143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29.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835907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731086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630.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958426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631.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501519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2.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97101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3.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113257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4.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5615298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5.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784416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6.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794209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7.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7368655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8.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537596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639.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567298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6849382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640.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036263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41.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41769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642.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70385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643.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96837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644.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9678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645.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13759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646.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71158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647.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37968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648.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4742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649.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195104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661564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650.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92815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651.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34808067"/>
      </p:ext>
    </p:extLst>
  </p:cSld>
  <p:clrMapOvr>
    <a:masterClrMapping/>
  </p:clrMapOvr>
  <p:transition spd="slow">
    <p:push dir="u"/>
  </p:transition>
</p:sldLayout>
</file>

<file path=ppt/slideLayouts/slideLayout652.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82602413"/>
      </p:ext>
    </p:extLst>
  </p:cSld>
  <p:clrMapOvr>
    <a:masterClrMapping/>
  </p:clrMapOvr>
  <p:transition spd="slow">
    <p:push dir="u"/>
  </p:transition>
</p:sldLayout>
</file>

<file path=ppt/slideLayouts/slideLayout653.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2296562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654.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3573957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655.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4381299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656.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25357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657.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8358082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58.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27657292"/>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59.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792554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822298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660.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6959274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61.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878959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62.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59008561"/>
      </p:ext>
    </p:extLst>
  </p:cSld>
  <p:clrMapOvr>
    <a:masterClrMapping/>
  </p:clrMapOvr>
  <p:transition spd="slow">
    <p:push dir="r"/>
  </p:transition>
</p:sldLayout>
</file>

<file path=ppt/slideLayouts/slideLayout663.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46427220"/>
      </p:ext>
    </p:extLst>
  </p:cSld>
  <p:clrMapOvr>
    <a:masterClrMapping/>
  </p:clrMapOvr>
  <p:transition spd="slow">
    <p:push/>
  </p:transition>
</p:sldLayout>
</file>

<file path=ppt/slideLayouts/slideLayout664.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899041605"/>
      </p:ext>
    </p:extLst>
  </p:cSld>
  <p:clrMapOvr>
    <a:masterClrMapping/>
  </p:clrMapOvr>
  <p:transition spd="slow">
    <p:push dir="r"/>
  </p:transition>
</p:sldLayout>
</file>

<file path=ppt/slideLayouts/slideLayout665.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47956119"/>
      </p:ext>
    </p:extLst>
  </p:cSld>
  <p:clrMapOvr>
    <a:masterClrMapping/>
  </p:clrMapOvr>
  <p:transition spd="slow">
    <p:push/>
  </p:transition>
</p:sldLayout>
</file>

<file path=ppt/slideLayouts/slideLayout666.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652917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67.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919553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668.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4821393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69.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276846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86216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670.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046783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671.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8612807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672.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953830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673.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34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4.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9427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75.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6167898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76.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740092234"/>
      </p:ext>
    </p:extLst>
  </p:cSld>
  <p:clrMapOvr>
    <a:masterClrMapping/>
  </p:clrMapOvr>
  <p:transition spd="slow">
    <p:push/>
  </p:transition>
</p:sldLayout>
</file>

<file path=ppt/slideLayouts/slideLayout677.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1277985"/>
      </p:ext>
    </p:extLst>
  </p:cSld>
  <p:clrMapOvr>
    <a:masterClrMapping/>
  </p:clrMapOvr>
  <p:transition spd="slow">
    <p:push dir="r"/>
  </p:transition>
</p:sldLayout>
</file>

<file path=ppt/slideLayouts/slideLayout678.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1858055"/>
      </p:ext>
    </p:extLst>
  </p:cSld>
  <p:clrMapOvr>
    <a:masterClrMapping/>
  </p:clrMapOvr>
  <p:transition spd="slow">
    <p:push dir="u"/>
  </p:transition>
</p:sldLayout>
</file>

<file path=ppt/slideLayouts/slideLayout679.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1528925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8669107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80.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85463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681.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498544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682.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64654053"/>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83.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8427537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84.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992989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685.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615650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86.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878397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687.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5542432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88.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120037"/>
      </p:ext>
    </p:extLst>
  </p:cSld>
  <p:clrMapOvr>
    <a:masterClrMapping/>
  </p:clrMapOvr>
  <p:transition spd="slow">
    <p:push dir="u"/>
  </p:transition>
</p:sldLayout>
</file>

<file path=ppt/slideLayouts/slideLayout689.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993631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973188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90.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873336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691.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43309171"/>
      </p:ext>
    </p:extLst>
  </p:cSld>
  <p:clrMapOvr>
    <a:masterClrMapping/>
  </p:clrMapOvr>
  <p:transition spd="slow">
    <p:push dir="u"/>
  </p:transition>
</p:sldLayout>
</file>

<file path=ppt/slideLayouts/slideLayout692.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230346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693.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876123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94.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4009172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95.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401004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96.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557794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97.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458688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698.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62052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699.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792258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1863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882548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700.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31518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01.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062000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702.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55853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703.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939067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704.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450325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705.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48889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06.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6205280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07.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699676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708.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5262919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709.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762136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185802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710.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996707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711.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73001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712.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896590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713.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326628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714.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2256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715.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358759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716.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882983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717.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9359796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18.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2252485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19.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155711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738992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720.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8311204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21.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226879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22.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0790178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23.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058161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724.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065350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725.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690502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726.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503071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727.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266482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728.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7717712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729.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1984301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928944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730.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055332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31.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661176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732.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315290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733.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420550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734.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6833593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735.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215790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736.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15231304"/>
      </p:ext>
    </p:extLst>
  </p:cSld>
  <p:clrMapOvr>
    <a:masterClrMapping/>
  </p:clrMapOvr>
  <p:transition spd="slow">
    <p:push/>
  </p:transition>
</p:sldLayout>
</file>

<file path=ppt/slideLayouts/slideLayout737.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55251455"/>
      </p:ext>
    </p:extLst>
  </p:cSld>
  <p:clrMapOvr>
    <a:masterClrMapping/>
  </p:clrMapOvr>
  <p:transition spd="slow">
    <p:push/>
  </p:transition>
</p:sldLayout>
</file>

<file path=ppt/slideLayouts/slideLayout738.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75683810"/>
      </p:ext>
    </p:extLst>
  </p:cSld>
  <p:clrMapOvr>
    <a:masterClrMapping/>
  </p:clrMapOvr>
  <p:transition spd="slow">
    <p:push/>
  </p:transition>
</p:sldLayout>
</file>

<file path=ppt/slideLayouts/slideLayout739.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944944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0362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740.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858122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741.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698118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742.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9726872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743.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42671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744.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87295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745.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062044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746.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756614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747.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942646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748.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387802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749.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220063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74879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750.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464061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751.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54267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752.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05343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753.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7821606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754.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3307995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55.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66756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56.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4391075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757.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026368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758.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921010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759.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546727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7047754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760.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838492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761.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6996868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762.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023105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763.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111325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764.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260628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765.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2328473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766.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6379065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67.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2614879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68.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63884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69.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794738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654718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770.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023502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771.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3285185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772.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079686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773.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03997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774.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89768600"/>
      </p:ext>
    </p:extLst>
  </p:cSld>
  <p:clrMapOvr>
    <a:masterClrMapping/>
  </p:clrMapOvr>
  <p:transition spd="slow">
    <p:push dir="r"/>
  </p:transition>
</p:sldLayout>
</file>

<file path=ppt/slideLayouts/slideLayout775.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784684528"/>
      </p:ext>
    </p:extLst>
  </p:cSld>
  <p:clrMapOvr>
    <a:masterClrMapping/>
  </p:clrMapOvr>
  <p:transition spd="slow">
    <p:push dir="r"/>
  </p:transition>
</p:sldLayout>
</file>

<file path=ppt/slideLayouts/slideLayout776.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93328031"/>
      </p:ext>
    </p:extLst>
  </p:cSld>
  <p:clrMapOvr>
    <a:masterClrMapping/>
  </p:clrMapOvr>
  <p:transition spd="slow">
    <p:push/>
  </p:transition>
</p:sldLayout>
</file>

<file path=ppt/slideLayouts/slideLayout777.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73861304"/>
      </p:ext>
    </p:extLst>
  </p:cSld>
  <p:clrMapOvr>
    <a:masterClrMapping/>
  </p:clrMapOvr>
  <p:transition spd="slow">
    <p:push/>
  </p:transition>
</p:sldLayout>
</file>

<file path=ppt/slideLayouts/slideLayout778.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1295769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779.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52633975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775755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780.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153655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781.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597516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782.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492956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783.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9612485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784.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7304903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785.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049257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786.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652409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87.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8732360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88.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3123984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89.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7780734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0795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790.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9513794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1.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23872405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2.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585057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3.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097905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4.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2784499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5.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81836563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6.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212296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7.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234799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798.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059409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799.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1126870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27295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54721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00.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152519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1.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192235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2.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1268320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3.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706302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4.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3803748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5.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429529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806.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28474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07.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02227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08.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46044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809.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23429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1849445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10.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51984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811.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48600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812.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367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813.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44520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14.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234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815.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80350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16.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124195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17.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20512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18.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61660053"/>
      </p:ext>
    </p:extLst>
  </p:cSld>
  <p:clrMapOvr>
    <a:masterClrMapping/>
  </p:clrMapOvr>
  <p:transition spd="slow">
    <p:push dir="u"/>
  </p:transition>
</p:sldLayout>
</file>

<file path=ppt/slideLayouts/slideLayout819.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43761913"/>
      </p:ext>
    </p:extLst>
  </p:cSld>
  <p:clrMapOvr>
    <a:masterClrMapping/>
  </p:clrMapOvr>
  <p:transition spd="slow">
    <p:push dir="u"/>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900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20.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9129840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821.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5416900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822.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0647205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823.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793267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824.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823100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25.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01042446"/>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26.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0580974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27.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27451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28.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378781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29.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10153175"/>
      </p:ext>
    </p:extLst>
  </p:cSld>
  <p:clrMapOvr>
    <a:masterClrMapping/>
  </p:clrMapOvr>
  <p:transition spd="slow">
    <p:push dir="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143260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830.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271838903"/>
      </p:ext>
    </p:extLst>
  </p:cSld>
  <p:clrMapOvr>
    <a:masterClrMapping/>
  </p:clrMapOvr>
  <p:transition spd="slow">
    <p:push/>
  </p:transition>
</p:sldLayout>
</file>

<file path=ppt/slideLayouts/slideLayout831.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581668633"/>
      </p:ext>
    </p:extLst>
  </p:cSld>
  <p:clrMapOvr>
    <a:masterClrMapping/>
  </p:clrMapOvr>
  <p:transition spd="slow">
    <p:push dir="r"/>
  </p:transition>
</p:sldLayout>
</file>

<file path=ppt/slideLayouts/slideLayout832.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88443972"/>
      </p:ext>
    </p:extLst>
  </p:cSld>
  <p:clrMapOvr>
    <a:masterClrMapping/>
  </p:clrMapOvr>
  <p:transition spd="slow">
    <p:push/>
  </p:transition>
</p:sldLayout>
</file>

<file path=ppt/slideLayouts/slideLayout833.xml><?xml version="1.0" encoding="utf-8"?>
<p:sldLayout xmlns:a="http://schemas.openxmlformats.org/drawingml/2006/main" xmlns:r="http://schemas.openxmlformats.org/officeDocument/2006/relationships" xmlns:p="http://schemas.openxmlformats.org/presentationml/2006/main" preserve="1" userDrawn="1">
  <p:cSld name="18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D3F2189-CBB8-44A3-ACF6-033A25C228CF}"/>
              </a:ext>
            </a:extLst>
          </p:cNvPr>
          <p:cNvSpPr>
            <a:spLocks noGrp="1"/>
          </p:cNvSpPr>
          <p:nvPr>
            <p:ph type="pic" sz="quarter" idx="13"/>
          </p:nvPr>
        </p:nvSpPr>
        <p:spPr>
          <a:xfrm>
            <a:off x="4226719" y="1"/>
            <a:ext cx="4917281" cy="4917281"/>
          </a:xfrm>
          <a:custGeom>
            <a:avLst/>
            <a:gdLst>
              <a:gd name="connsiteX0" fmla="*/ 0 w 6556375"/>
              <a:gd name="connsiteY0" fmla="*/ 0 h 6556375"/>
              <a:gd name="connsiteX1" fmla="*/ 6556375 w 6556375"/>
              <a:gd name="connsiteY1" fmla="*/ 0 h 6556375"/>
              <a:gd name="connsiteX2" fmla="*/ 6556375 w 6556375"/>
              <a:gd name="connsiteY2" fmla="*/ 6556375 h 6556375"/>
              <a:gd name="connsiteX3" fmla="*/ 1805 w 6556375"/>
              <a:gd name="connsiteY3" fmla="*/ 180567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0"/>
                  <a:pt x="6556375" y="0"/>
                  <a:pt x="6556375" y="6556375"/>
                </a:cubicBezTo>
                <a:cubicBezTo>
                  <a:pt x="2995601" y="6556375"/>
                  <a:pt x="97506" y="3717867"/>
                  <a:pt x="1805" y="180567"/>
                </a:cubicBezTo>
                <a:cubicBezTo>
                  <a:pt x="0" y="120980"/>
                  <a:pt x="0" y="61393"/>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634667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34.xml><?xml version="1.0" encoding="utf-8"?>
<p:sldLayout xmlns:a="http://schemas.openxmlformats.org/drawingml/2006/main" xmlns:r="http://schemas.openxmlformats.org/officeDocument/2006/relationships" xmlns:p="http://schemas.openxmlformats.org/presentationml/2006/main" preserve="1" userDrawn="1">
  <p:cSld name="10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6FA4EF2-76CB-4AF1-B907-BF9B12EAC53D}"/>
              </a:ext>
            </a:extLst>
          </p:cNvPr>
          <p:cNvSpPr>
            <a:spLocks noGrp="1"/>
          </p:cNvSpPr>
          <p:nvPr>
            <p:ph type="pic" sz="quarter" idx="13"/>
          </p:nvPr>
        </p:nvSpPr>
        <p:spPr>
          <a:xfrm>
            <a:off x="6000750"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71BC65A5-4E80-4D2C-8F92-DB7AE0157038}"/>
              </a:ext>
            </a:extLst>
          </p:cNvPr>
          <p:cNvSpPr>
            <a:spLocks noGrp="1"/>
          </p:cNvSpPr>
          <p:nvPr>
            <p:ph type="pic" sz="quarter" idx="14"/>
          </p:nvPr>
        </p:nvSpPr>
        <p:spPr>
          <a:xfrm>
            <a:off x="1419225" y="923925"/>
            <a:ext cx="1714500" cy="17145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388362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835.xml><?xml version="1.0" encoding="utf-8"?>
<p:sldLayout xmlns:a="http://schemas.openxmlformats.org/drawingml/2006/main" xmlns:r="http://schemas.openxmlformats.org/officeDocument/2006/relationships" xmlns:p="http://schemas.openxmlformats.org/presentationml/2006/main" preserve="1" userDrawn="1">
  <p:cSld name="3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310AB28-2E9B-4BC5-8597-AA24DC9DC03C}"/>
              </a:ext>
            </a:extLst>
          </p:cNvPr>
          <p:cNvSpPr>
            <a:spLocks noGrp="1"/>
          </p:cNvSpPr>
          <p:nvPr>
            <p:ph type="pic" sz="quarter" idx="11"/>
          </p:nvPr>
        </p:nvSpPr>
        <p:spPr>
          <a:xfrm>
            <a:off x="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53099998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36.xml><?xml version="1.0" encoding="utf-8"?>
<p:sldLayout xmlns:a="http://schemas.openxmlformats.org/drawingml/2006/main" xmlns:r="http://schemas.openxmlformats.org/officeDocument/2006/relationships" xmlns:p="http://schemas.openxmlformats.org/presentationml/2006/main" preserve="1" userDrawn="1">
  <p:cSld name="13_Push from righ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8D259D-07E7-4D87-AE8A-2C93728B42C7}"/>
              </a:ext>
            </a:extLst>
          </p:cNvPr>
          <p:cNvSpPr>
            <a:spLocks noGrp="1"/>
          </p:cNvSpPr>
          <p:nvPr>
            <p:ph type="pic" sz="quarter" idx="11"/>
          </p:nvPr>
        </p:nvSpPr>
        <p:spPr>
          <a:xfrm>
            <a:off x="3486150" y="0"/>
            <a:ext cx="565785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718740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33333" decel="33333" autoRev="1" fill="hold" grpId="0" nodeType="withEffect">
                                  <p:stCondLst>
                                    <p:cond delay="0"/>
                                  </p:stCondLst>
                                  <p:childTnLst>
                                    <p:animScale>
                                      <p:cBhvr>
                                        <p:cTn id="6" dur="30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37.xml><?xml version="1.0" encoding="utf-8"?>
<p:sldLayout xmlns:a="http://schemas.openxmlformats.org/drawingml/2006/main" xmlns:r="http://schemas.openxmlformats.org/officeDocument/2006/relationships" xmlns:p="http://schemas.openxmlformats.org/presentationml/2006/main" preserve="1" userDrawn="1">
  <p:cSld name="3_Push from bottom_1">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4E9CDD3-2860-4C6C-B371-893A943C5715}"/>
              </a:ext>
            </a:extLst>
          </p:cNvPr>
          <p:cNvSpPr>
            <a:spLocks noGrp="1"/>
          </p:cNvSpPr>
          <p:nvPr>
            <p:ph type="pic" sz="quarter" idx="13"/>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7" name="Picture Placeholder 6">
            <a:extLst>
              <a:ext uri="{FF2B5EF4-FFF2-40B4-BE49-F238E27FC236}">
                <a16:creationId xmlns:a16="http://schemas.microsoft.com/office/drawing/2014/main" id="{F997F2CE-8005-4591-AD82-1F94F2A66260}"/>
              </a:ext>
            </a:extLst>
          </p:cNvPr>
          <p:cNvSpPr>
            <a:spLocks noGrp="1"/>
          </p:cNvSpPr>
          <p:nvPr>
            <p:ph type="pic" sz="quarter" idx="12"/>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427945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ppt_x"/>
                                          </p:val>
                                        </p:tav>
                                        <p:tav tm="100000">
                                          <p:val>
                                            <p:strVal val="#ppt_x"/>
                                          </p:val>
                                        </p:tav>
                                      </p:tavLst>
                                    </p:anim>
                                    <p:anim calcmode="lin" valueType="num">
                                      <p:cBhvr additive="base">
                                        <p:cTn id="20"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7" grpId="0" animBg="1"/>
    </p:bldLst>
  </p:timing>
</p:sldLayout>
</file>

<file path=ppt/slideLayouts/slideLayout838.xml><?xml version="1.0" encoding="utf-8"?>
<p:sldLayout xmlns:a="http://schemas.openxmlformats.org/drawingml/2006/main" xmlns:r="http://schemas.openxmlformats.org/officeDocument/2006/relationships" xmlns:p="http://schemas.openxmlformats.org/presentationml/2006/main" preserve="1" userDrawn="1">
  <p:cSld name="4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6575082-5B08-48C1-B434-36D0EDE2C980}"/>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1450D891-3168-4661-B863-DA2A8AF5ACE6}"/>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A97169C8-FF79-4F98-9844-9C6F91EF678D}"/>
              </a:ext>
            </a:extLst>
          </p:cNvPr>
          <p:cNvSpPr>
            <a:spLocks noGrp="1"/>
          </p:cNvSpPr>
          <p:nvPr>
            <p:ph type="pic" sz="quarter" idx="14"/>
          </p:nvPr>
        </p:nvSpPr>
        <p:spPr>
          <a:xfrm>
            <a:off x="3707606" y="345757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511979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Layout>
</file>

<file path=ppt/slideLayouts/slideLayout839.xml><?xml version="1.0" encoding="utf-8"?>
<p:sldLayout xmlns:a="http://schemas.openxmlformats.org/drawingml/2006/main" xmlns:r="http://schemas.openxmlformats.org/officeDocument/2006/relationships" xmlns:p="http://schemas.openxmlformats.org/presentationml/2006/main" preserve="1" userDrawn="1">
  <p:cSld name="5_Push from bottom_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FF7D7AD-17F4-453C-827C-C86AD8FDA4CA}"/>
              </a:ext>
            </a:extLst>
          </p:cNvPr>
          <p:cNvSpPr>
            <a:spLocks noGrp="1"/>
          </p:cNvSpPr>
          <p:nvPr>
            <p:ph type="pic" sz="quarter" idx="13"/>
          </p:nvPr>
        </p:nvSpPr>
        <p:spPr>
          <a:xfrm>
            <a:off x="3707606" y="2000250"/>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7">
            <a:extLst>
              <a:ext uri="{FF2B5EF4-FFF2-40B4-BE49-F238E27FC236}">
                <a16:creationId xmlns:a16="http://schemas.microsoft.com/office/drawing/2014/main" id="{DD79256B-A67E-4183-933F-C1E5D911A95F}"/>
              </a:ext>
            </a:extLst>
          </p:cNvPr>
          <p:cNvSpPr>
            <a:spLocks noGrp="1"/>
          </p:cNvSpPr>
          <p:nvPr>
            <p:ph type="pic" sz="quarter" idx="12"/>
          </p:nvPr>
        </p:nvSpPr>
        <p:spPr>
          <a:xfrm>
            <a:off x="3707606" y="542925"/>
            <a:ext cx="1728788" cy="1143000"/>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420039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506687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40.xml><?xml version="1.0" encoding="utf-8"?>
<p:sldLayout xmlns:a="http://schemas.openxmlformats.org/drawingml/2006/main" xmlns:r="http://schemas.openxmlformats.org/officeDocument/2006/relationships" xmlns:p="http://schemas.openxmlformats.org/presentationml/2006/main" preserve="1" userDrawn="1">
  <p:cSld name="Fa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810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1.xml><?xml version="1.0" encoding="utf-8"?>
<p:sldLayout xmlns:a="http://schemas.openxmlformats.org/drawingml/2006/main" xmlns:r="http://schemas.openxmlformats.org/officeDocument/2006/relationships" xmlns:p="http://schemas.openxmlformats.org/presentationml/2006/main" preserve="1" userDrawn="1">
  <p:cSld name="Morph">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810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42.xml><?xml version="1.0" encoding="utf-8"?>
<p:sldLayout xmlns:a="http://schemas.openxmlformats.org/drawingml/2006/main" xmlns:r="http://schemas.openxmlformats.org/officeDocument/2006/relationships" xmlns:p="http://schemas.openxmlformats.org/presentationml/2006/main" preserve="1" userDrawn="1">
  <p:cSld name="3_Push from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629CF-6B17-40D5-A462-052D56B17A9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3" name="Text Placeholder 7">
            <a:extLst>
              <a:ext uri="{FF2B5EF4-FFF2-40B4-BE49-F238E27FC236}">
                <a16:creationId xmlns:a16="http://schemas.microsoft.com/office/drawing/2014/main" id="{D5AA436D-E0AB-40B0-9CB2-2B20A69D15A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21265060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3"/>
                        </p:tgtEl>
                        <p:attrNameLst>
                          <p:attrName>style.visibility</p:attrName>
                        </p:attrNameLst>
                      </p:cBhvr>
                      <p:to>
                        <p:strVal val="visible"/>
                      </p:to>
                    </p:set>
                    <p:anim calcmode="lin" valueType="num">
                      <p:cBhvr additive="base">
                        <p:cTn dur="1000" fill="hold"/>
                        <p:tgtEl>
                          <p:spTgt spid="3"/>
                        </p:tgtEl>
                        <p:attrNameLst>
                          <p:attrName>ppt_x</p:attrName>
                        </p:attrNameLst>
                      </p:cBhvr>
                      <p:tavLst>
                        <p:tav tm="0">
                          <p:val>
                            <p:strVal val="#ppt_x"/>
                          </p:val>
                        </p:tav>
                        <p:tav tm="100000">
                          <p:val>
                            <p:strVal val="#ppt_x"/>
                          </p:val>
                        </p:tav>
                      </p:tavLst>
                    </p:anim>
                    <p:anim calcmode="lin" valueType="num">
                      <p:cBhvr additive="base">
                        <p:cTn dur="1000" fill="hold"/>
                        <p:tgtEl>
                          <p:spTgt spid="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43.xml><?xml version="1.0" encoding="utf-8"?>
<p:sldLayout xmlns:a="http://schemas.openxmlformats.org/drawingml/2006/main" xmlns:r="http://schemas.openxmlformats.org/officeDocument/2006/relationships" xmlns:p="http://schemas.openxmlformats.org/presentationml/2006/main" preserve="1" userDrawn="1">
  <p:cSld name="2_Push from r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76295"/>
      </p:ext>
    </p:extLst>
  </p:cSld>
  <p:clrMapOvr>
    <a:masterClrMapping/>
  </p:clrMapOvr>
  <p:transition spd="slow">
    <p:push/>
  </p:transition>
</p:sldLayout>
</file>

<file path=ppt/slideLayouts/slideLayout844.xml><?xml version="1.0" encoding="utf-8"?>
<p:sldLayout xmlns:a="http://schemas.openxmlformats.org/drawingml/2006/main" xmlns:r="http://schemas.openxmlformats.org/officeDocument/2006/relationships" xmlns:p="http://schemas.openxmlformats.org/presentationml/2006/main" preserve="1" userDrawn="1">
  <p:cSld name="3_Push from lef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8230158"/>
      </p:ext>
    </p:extLst>
  </p:cSld>
  <p:clrMapOvr>
    <a:masterClrMapping/>
  </p:clrMapOvr>
  <p:transition spd="slow">
    <p:push dir="r"/>
  </p:transition>
</p:sldLayout>
</file>

<file path=ppt/slideLayouts/slideLayout845.xml><?xml version="1.0" encoding="utf-8"?>
<p:sldLayout xmlns:a="http://schemas.openxmlformats.org/drawingml/2006/main" xmlns:r="http://schemas.openxmlformats.org/officeDocument/2006/relationships" xmlns:p="http://schemas.openxmlformats.org/presentationml/2006/main" preserve="1" userDrawn="1">
  <p:cSld name="8_Push from bot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218607"/>
      </p:ext>
    </p:extLst>
  </p:cSld>
  <p:clrMapOvr>
    <a:masterClrMapping/>
  </p:clrMapOvr>
  <p:transition spd="slow">
    <p:push dir="u"/>
  </p:transition>
</p:sldLayout>
</file>

<file path=ppt/slideLayouts/slideLayout846.xml><?xml version="1.0" encoding="utf-8"?>
<p:sldLayout xmlns:a="http://schemas.openxmlformats.org/drawingml/2006/main" xmlns:r="http://schemas.openxmlformats.org/officeDocument/2006/relationships" xmlns:p="http://schemas.openxmlformats.org/presentationml/2006/main" preserve="1" userDrawn="1">
  <p:cSld name="10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884810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847.xml><?xml version="1.0" encoding="utf-8"?>
<p:sldLayout xmlns:a="http://schemas.openxmlformats.org/drawingml/2006/main" xmlns:r="http://schemas.openxmlformats.org/officeDocument/2006/relationships" xmlns:p="http://schemas.openxmlformats.org/presentationml/2006/main" preserve="1" userDrawn="1">
  <p:cSld name="11_Push from right">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86424674-A84A-4E0D-803A-7BE22C5BE0A8}"/>
              </a:ext>
            </a:extLst>
          </p:cNvPr>
          <p:cNvSpPr>
            <a:spLocks noGrp="1"/>
          </p:cNvSpPr>
          <p:nvPr>
            <p:ph type="pic" sz="quarter" idx="10"/>
          </p:nvPr>
        </p:nvSpPr>
        <p:spPr>
          <a:xfrm>
            <a:off x="4804562"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7" name="Picture Placeholder 3">
            <a:extLst>
              <a:ext uri="{FF2B5EF4-FFF2-40B4-BE49-F238E27FC236}">
                <a16:creationId xmlns:a16="http://schemas.microsoft.com/office/drawing/2014/main" id="{F1808852-FD2D-41E9-ADB1-D376CBA353CA}"/>
              </a:ext>
            </a:extLst>
          </p:cNvPr>
          <p:cNvSpPr>
            <a:spLocks noGrp="1"/>
          </p:cNvSpPr>
          <p:nvPr>
            <p:ph type="pic" sz="quarter" idx="11"/>
          </p:nvPr>
        </p:nvSpPr>
        <p:spPr>
          <a:xfrm>
            <a:off x="6897625"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014581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Lst>
  </p:timing>
</p:sldLayout>
</file>

<file path=ppt/slideLayouts/slideLayout848.xml><?xml version="1.0" encoding="utf-8"?>
<p:sldLayout xmlns:a="http://schemas.openxmlformats.org/drawingml/2006/main" xmlns:r="http://schemas.openxmlformats.org/officeDocument/2006/relationships" xmlns:p="http://schemas.openxmlformats.org/presentationml/2006/main" preserve="1" userDrawn="1">
  <p:cSld name="1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DB730F61-F2C4-47CE-A068-02A7CB8C0969}"/>
              </a:ext>
            </a:extLst>
          </p:cNvPr>
          <p:cNvSpPr>
            <a:spLocks noGrp="1"/>
          </p:cNvSpPr>
          <p:nvPr>
            <p:ph type="pic" sz="quarter" idx="12"/>
          </p:nvPr>
        </p:nvSpPr>
        <p:spPr>
          <a:xfrm>
            <a:off x="610639"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3">
            <a:extLst>
              <a:ext uri="{FF2B5EF4-FFF2-40B4-BE49-F238E27FC236}">
                <a16:creationId xmlns:a16="http://schemas.microsoft.com/office/drawing/2014/main" id="{418653AF-E3FE-457D-9414-2576B3EE7789}"/>
              </a:ext>
            </a:extLst>
          </p:cNvPr>
          <p:cNvSpPr>
            <a:spLocks noGrp="1"/>
          </p:cNvSpPr>
          <p:nvPr>
            <p:ph type="pic" sz="quarter" idx="13"/>
          </p:nvPr>
        </p:nvSpPr>
        <p:spPr>
          <a:xfrm>
            <a:off x="2703703" y="1173207"/>
            <a:ext cx="1629239" cy="246464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538037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849.xml><?xml version="1.0" encoding="utf-8"?>
<p:sldLayout xmlns:a="http://schemas.openxmlformats.org/drawingml/2006/main" xmlns:r="http://schemas.openxmlformats.org/officeDocument/2006/relationships" xmlns:p="http://schemas.openxmlformats.org/presentationml/2006/main" preserve="1" userDrawn="1">
  <p:cSld name="Conveyor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98702206"/>
      </p:ext>
    </p:extLst>
  </p:cSld>
  <p:clrMapOvr>
    <a:masterClrMapping/>
  </p:clrMapOvr>
  <mc:AlternateContent xmlns:mc="http://schemas.openxmlformats.org/markup-compatibility/2006" xmlns:p14="http://schemas.microsoft.com/office/powerpoint/2010/main">
    <mc:Choice Requires="p14">
      <p:transition spd="slow" p14:dur="1600">
        <p14:conveyor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 0 " pathEditMode="relative" rAng="0" ptsTypes="AA">
                                      <p:cBhvr>
                                        <p:cTn id="6" dur="3000" fill="hold"/>
                                        <p:tgtEl>
                                          <p:spTgt spid="4"/>
                                        </p:tgtEl>
                                        <p:attrNameLst>
                                          <p:attrName>ppt_x</p:attrName>
                                          <p:attrName>ppt_y</p:attrName>
                                        </p:attrNameLst>
                                      </p:cBhvr>
                                      <p:rCtr x="-7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13587547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850.xml><?xml version="1.0" encoding="utf-8"?>
<p:sldLayout xmlns:a="http://schemas.openxmlformats.org/drawingml/2006/main" xmlns:r="http://schemas.openxmlformats.org/officeDocument/2006/relationships" xmlns:p="http://schemas.openxmlformats.org/presentationml/2006/main" preserve="1" userDrawn="1">
  <p:cSld name="Conveyor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0"/>
            <a:ext cx="9144000"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1518169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0 L 0.15104 0 " pathEditMode="relative" rAng="0" ptsTypes="AA">
                                      <p:cBhvr>
                                        <p:cTn id="6" dur="3000" fill="hold"/>
                                        <p:tgtEl>
                                          <p:spTgt spid="4"/>
                                        </p:tgtEl>
                                        <p:attrNameLst>
                                          <p:attrName>ppt_x</p:attrName>
                                          <p:attrName>ppt_y</p:attrName>
                                        </p:attrNameLst>
                                      </p:cBhvr>
                                      <p:rCtr x="75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51.xml><?xml version="1.0" encoding="utf-8"?>
<p:sldLayout xmlns:a="http://schemas.openxmlformats.org/drawingml/2006/main" xmlns:r="http://schemas.openxmlformats.org/officeDocument/2006/relationships" xmlns:p="http://schemas.openxmlformats.org/presentationml/2006/main" preserve="1" userDrawn="1">
  <p:cSld name="2_Push from botto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8012C0C-0AF8-4BB8-9891-3F0F68A0C5B0}"/>
              </a:ext>
            </a:extLst>
          </p:cNvPr>
          <p:cNvSpPr>
            <a:spLocks noGrp="1"/>
          </p:cNvSpPr>
          <p:nvPr>
            <p:ph type="pic" sz="quarter" idx="10"/>
          </p:nvPr>
        </p:nvSpPr>
        <p:spPr>
          <a:xfrm>
            <a:off x="0" y="0"/>
            <a:ext cx="9133135" cy="5143500"/>
          </a:xfrm>
          <a:custGeom>
            <a:avLst/>
            <a:gdLst>
              <a:gd name="connsiteX0" fmla="*/ 0 w 12177513"/>
              <a:gd name="connsiteY0" fmla="*/ 0 h 6858000"/>
              <a:gd name="connsiteX1" fmla="*/ 12177513 w 12177513"/>
              <a:gd name="connsiteY1" fmla="*/ 0 h 6858000"/>
              <a:gd name="connsiteX2" fmla="*/ 12177513 w 12177513"/>
              <a:gd name="connsiteY2" fmla="*/ 6858000 h 6858000"/>
            </a:gdLst>
            <a:ahLst/>
            <a:cxnLst>
              <a:cxn ang="0">
                <a:pos x="connsiteX0" y="connsiteY0"/>
              </a:cxn>
              <a:cxn ang="0">
                <a:pos x="connsiteX1" y="connsiteY1"/>
              </a:cxn>
              <a:cxn ang="0">
                <a:pos x="connsiteX2" y="connsiteY2"/>
              </a:cxn>
            </a:cxnLst>
            <a:rect l="l" t="t" r="r" b="b"/>
            <a:pathLst>
              <a:path w="12177513" h="6858000">
                <a:moveTo>
                  <a:pt x="0" y="0"/>
                </a:moveTo>
                <a:lnTo>
                  <a:pt x="12177513" y="0"/>
                </a:lnTo>
                <a:lnTo>
                  <a:pt x="12177513"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249330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par>
                                <p:cTn id="9" presetID="6" presetClass="emph" presetSubtype="0" repeatCount="indefinite" accel="50000" decel="50000" autoRev="1" fill="hold" grpId="1" nodeType="withEffect">
                                  <p:stCondLst>
                                    <p:cond delay="1500"/>
                                  </p:stCondLst>
                                  <p:childTnLst>
                                    <p:animScale>
                                      <p:cBhvr>
                                        <p:cTn id="10" dur="2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852.xml><?xml version="1.0" encoding="utf-8"?>
<p:sldLayout xmlns:a="http://schemas.openxmlformats.org/drawingml/2006/main" xmlns:r="http://schemas.openxmlformats.org/officeDocument/2006/relationships" xmlns:p="http://schemas.openxmlformats.org/presentationml/2006/main" preserve="1" userDrawn="1">
  <p:cSld name="3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66725"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715997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53.xml><?xml version="1.0" encoding="utf-8"?>
<p:sldLayout xmlns:a="http://schemas.openxmlformats.org/drawingml/2006/main" xmlns:r="http://schemas.openxmlformats.org/officeDocument/2006/relationships" xmlns:p="http://schemas.openxmlformats.org/presentationml/2006/main" preserve="1" userDrawn="1">
  <p:cSld name="4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D34B4BF-ED1A-4A0A-BCCC-0BB923CA9A28}"/>
              </a:ext>
            </a:extLst>
          </p:cNvPr>
          <p:cNvSpPr>
            <a:spLocks noGrp="1"/>
          </p:cNvSpPr>
          <p:nvPr>
            <p:ph type="pic" sz="quarter" idx="10"/>
          </p:nvPr>
        </p:nvSpPr>
        <p:spPr>
          <a:xfrm>
            <a:off x="4572000" y="457200"/>
            <a:ext cx="4105275" cy="4229100"/>
          </a:xfrm>
          <a:custGeom>
            <a:avLst/>
            <a:gdLst>
              <a:gd name="connsiteX0" fmla="*/ 0 w 5473700"/>
              <a:gd name="connsiteY0" fmla="*/ 0 h 5638800"/>
              <a:gd name="connsiteX1" fmla="*/ 5473700 w 5473700"/>
              <a:gd name="connsiteY1" fmla="*/ 0 h 5638800"/>
              <a:gd name="connsiteX2" fmla="*/ 5473700 w 5473700"/>
              <a:gd name="connsiteY2" fmla="*/ 5638800 h 5638800"/>
              <a:gd name="connsiteX3" fmla="*/ 0 w 5473700"/>
              <a:gd name="connsiteY3" fmla="*/ 5638800 h 5638800"/>
            </a:gdLst>
            <a:ahLst/>
            <a:cxnLst>
              <a:cxn ang="0">
                <a:pos x="connsiteX0" y="connsiteY0"/>
              </a:cxn>
              <a:cxn ang="0">
                <a:pos x="connsiteX1" y="connsiteY1"/>
              </a:cxn>
              <a:cxn ang="0">
                <a:pos x="connsiteX2" y="connsiteY2"/>
              </a:cxn>
              <a:cxn ang="0">
                <a:pos x="connsiteX3" y="connsiteY3"/>
              </a:cxn>
            </a:cxnLst>
            <a:rect l="l" t="t" r="r" b="b"/>
            <a:pathLst>
              <a:path w="5473700" h="5638800">
                <a:moveTo>
                  <a:pt x="0" y="0"/>
                </a:moveTo>
                <a:lnTo>
                  <a:pt x="5473700" y="0"/>
                </a:lnTo>
                <a:lnTo>
                  <a:pt x="5473700" y="5638800"/>
                </a:lnTo>
                <a:lnTo>
                  <a:pt x="0" y="56388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063179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54.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322531-CBFE-4A2C-A18F-C8F242D2E2CC}"/>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CC2923FC-9EA0-4280-9718-928D3F75A51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6609529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55.xml><?xml version="1.0" encoding="utf-8"?>
<p:sldLayout xmlns:a="http://schemas.openxmlformats.org/drawingml/2006/main" xmlns:r="http://schemas.openxmlformats.org/officeDocument/2006/relationships" xmlns:p="http://schemas.openxmlformats.org/presentationml/2006/main" preserve="1" userDrawn="1">
  <p:cSld name="65_Basic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57745862"/>
      </p:ext>
    </p:extLst>
  </p:cSld>
  <p:clrMapOvr>
    <a:masterClrMapping/>
  </p:clrMapOvr>
  <p:transition spd="slow">
    <p:push dir="u"/>
  </p:transition>
</p:sldLayout>
</file>

<file path=ppt/slideLayouts/slideLayout856.xml><?xml version="1.0" encoding="utf-8"?>
<p:sldLayout xmlns:a="http://schemas.openxmlformats.org/drawingml/2006/main" xmlns:r="http://schemas.openxmlformats.org/officeDocument/2006/relationships" xmlns:p="http://schemas.openxmlformats.org/presentationml/2006/main" preserve="1" userDrawn="1">
  <p:cSld name="66_Basic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6C2ECE3F-F96A-4D4F-94F4-52F0E7E66833}"/>
              </a:ext>
            </a:extLst>
          </p:cNvPr>
          <p:cNvSpPr>
            <a:spLocks noGrp="1"/>
          </p:cNvSpPr>
          <p:nvPr>
            <p:ph type="pic" sz="quarter" idx="12"/>
          </p:nvPr>
        </p:nvSpPr>
        <p:spPr>
          <a:xfrm>
            <a:off x="1600663" y="1384185"/>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Picture Placeholder 4">
            <a:extLst>
              <a:ext uri="{FF2B5EF4-FFF2-40B4-BE49-F238E27FC236}">
                <a16:creationId xmlns:a16="http://schemas.microsoft.com/office/drawing/2014/main" id="{95BF6245-84EF-464B-9509-0668C4FD8E09}"/>
              </a:ext>
            </a:extLst>
          </p:cNvPr>
          <p:cNvSpPr>
            <a:spLocks noGrp="1"/>
          </p:cNvSpPr>
          <p:nvPr>
            <p:ph type="pic" sz="quarter" idx="13"/>
          </p:nvPr>
        </p:nvSpPr>
        <p:spPr>
          <a:xfrm>
            <a:off x="1600663" y="3088703"/>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178592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0-#ppt_w/2"/>
                                          </p:val>
                                        </p:tav>
                                        <p:tav tm="100000">
                                          <p:val>
                                            <p:strVal val="#ppt_x"/>
                                          </p:val>
                                        </p:tav>
                                      </p:tavLst>
                                    </p:anim>
                                    <p:anim calcmode="lin" valueType="num">
                                      <p:cBhvr additive="base">
                                        <p:cTn id="20"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57.xml><?xml version="1.0" encoding="utf-8"?>
<p:sldLayout xmlns:a="http://schemas.openxmlformats.org/drawingml/2006/main" xmlns:r="http://schemas.openxmlformats.org/officeDocument/2006/relationships" xmlns:p="http://schemas.openxmlformats.org/presentationml/2006/main" preserve="1" userDrawn="1">
  <p:cSld name="67_Basic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61E37DA-62AD-4FAE-A34E-6EB9B668FBCC}"/>
              </a:ext>
            </a:extLst>
          </p:cNvPr>
          <p:cNvSpPr>
            <a:spLocks noGrp="1"/>
          </p:cNvSpPr>
          <p:nvPr>
            <p:ph type="pic" sz="quarter" idx="12"/>
          </p:nvPr>
        </p:nvSpPr>
        <p:spPr>
          <a:xfrm>
            <a:off x="1600663" y="1071677"/>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A14E41F4-EDE5-44B3-800F-3AFE7FA065FA}"/>
              </a:ext>
            </a:extLst>
          </p:cNvPr>
          <p:cNvSpPr>
            <a:spLocks noGrp="1"/>
          </p:cNvSpPr>
          <p:nvPr>
            <p:ph type="pic" sz="quarter" idx="13"/>
          </p:nvPr>
        </p:nvSpPr>
        <p:spPr>
          <a:xfrm>
            <a:off x="1600663" y="2776194"/>
            <a:ext cx="2144486" cy="1309692"/>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0785880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858.xml><?xml version="1.0" encoding="utf-8"?>
<p:sldLayout xmlns:a="http://schemas.openxmlformats.org/drawingml/2006/main" xmlns:r="http://schemas.openxmlformats.org/officeDocument/2006/relationships" xmlns:p="http://schemas.openxmlformats.org/presentationml/2006/main" preserve="1" userDrawn="1">
  <p:cSld name="20_Static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69D19F-30B8-40ED-91BE-0B561D1C6CBE}"/>
              </a:ext>
            </a:extLst>
          </p:cNvPr>
          <p:cNvSpPr>
            <a:spLocks noGrp="1"/>
          </p:cNvSpPr>
          <p:nvPr>
            <p:ph type="pic" sz="quarter" idx="12"/>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081257445"/>
      </p:ext>
    </p:extLst>
  </p:cSld>
  <p:clrMapOvr>
    <a:masterClrMapping/>
  </p:clrMapOvr>
  <p:transition spd="slow">
    <p:push dir="u"/>
  </p:transition>
</p:sldLayout>
</file>

<file path=ppt/slideLayouts/slideLayout859.xml><?xml version="1.0" encoding="utf-8"?>
<p:sldLayout xmlns:a="http://schemas.openxmlformats.org/drawingml/2006/main" xmlns:r="http://schemas.openxmlformats.org/officeDocument/2006/relationships" xmlns:p="http://schemas.openxmlformats.org/presentationml/2006/main" preserve="1" userDrawn="1">
  <p:cSld name="5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6" name="Picture Placeholder 5">
            <a:extLst>
              <a:ext uri="{FF2B5EF4-FFF2-40B4-BE49-F238E27FC236}">
                <a16:creationId xmlns:a16="http://schemas.microsoft.com/office/drawing/2014/main" id="{0D03F85E-1527-4A74-97CB-1F3DC19B8EBE}"/>
              </a:ext>
            </a:extLst>
          </p:cNvPr>
          <p:cNvSpPr>
            <a:spLocks noGrp="1"/>
          </p:cNvSpPr>
          <p:nvPr>
            <p:ph type="pic" sz="quarter" idx="12"/>
          </p:nvPr>
        </p:nvSpPr>
        <p:spPr>
          <a:xfrm>
            <a:off x="602456" y="1276349"/>
            <a:ext cx="7939088" cy="1847850"/>
          </a:xfrm>
          <a:custGeom>
            <a:avLst/>
            <a:gdLst>
              <a:gd name="connsiteX0" fmla="*/ 0 w 10585450"/>
              <a:gd name="connsiteY0" fmla="*/ 0 h 2463800"/>
              <a:gd name="connsiteX1" fmla="*/ 10585450 w 10585450"/>
              <a:gd name="connsiteY1" fmla="*/ 0 h 2463800"/>
              <a:gd name="connsiteX2" fmla="*/ 10585450 w 10585450"/>
              <a:gd name="connsiteY2" fmla="*/ 2463800 h 2463800"/>
              <a:gd name="connsiteX3" fmla="*/ 0 w 10585450"/>
              <a:gd name="connsiteY3" fmla="*/ 2463800 h 2463800"/>
            </a:gdLst>
            <a:ahLst/>
            <a:cxnLst>
              <a:cxn ang="0">
                <a:pos x="connsiteX0" y="connsiteY0"/>
              </a:cxn>
              <a:cxn ang="0">
                <a:pos x="connsiteX1" y="connsiteY1"/>
              </a:cxn>
              <a:cxn ang="0">
                <a:pos x="connsiteX2" y="connsiteY2"/>
              </a:cxn>
              <a:cxn ang="0">
                <a:pos x="connsiteX3" y="connsiteY3"/>
              </a:cxn>
            </a:cxnLst>
            <a:rect l="l" t="t" r="r" b="b"/>
            <a:pathLst>
              <a:path w="10585450" h="2463800">
                <a:moveTo>
                  <a:pt x="0" y="0"/>
                </a:moveTo>
                <a:lnTo>
                  <a:pt x="10585450" y="0"/>
                </a:lnTo>
                <a:lnTo>
                  <a:pt x="10585450" y="2463800"/>
                </a:lnTo>
                <a:lnTo>
                  <a:pt x="0" y="246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3501734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2" decel="100000" fill="hold" grpId="0" nodeType="withEffect">
                                  <p:stCondLst>
                                    <p:cond delay="2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435443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860.xml><?xml version="1.0" encoding="utf-8"?>
<p:sldLayout xmlns:a="http://schemas.openxmlformats.org/drawingml/2006/main" xmlns:r="http://schemas.openxmlformats.org/officeDocument/2006/relationships" xmlns:p="http://schemas.openxmlformats.org/presentationml/2006/main" preserve="1" userDrawn="1">
  <p:cSld name="55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ACDC19A-23A4-4E88-A5A0-5B88539961D1}"/>
              </a:ext>
            </a:extLst>
          </p:cNvPr>
          <p:cNvSpPr>
            <a:spLocks noGrp="1"/>
          </p:cNvSpPr>
          <p:nvPr>
            <p:ph type="pic" sz="quarter" idx="12"/>
          </p:nvPr>
        </p:nvSpPr>
        <p:spPr>
          <a:xfrm>
            <a:off x="4933949"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6610299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861.xml><?xml version="1.0" encoding="utf-8"?>
<p:sldLayout xmlns:a="http://schemas.openxmlformats.org/drawingml/2006/main" xmlns:r="http://schemas.openxmlformats.org/officeDocument/2006/relationships" xmlns:p="http://schemas.openxmlformats.org/presentationml/2006/main" preserve="1" userDrawn="1">
  <p:cSld name="56_Basic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CB9542A-BDB8-4026-838D-4F85F611839A}"/>
              </a:ext>
            </a:extLst>
          </p:cNvPr>
          <p:cNvSpPr>
            <a:spLocks noGrp="1"/>
          </p:cNvSpPr>
          <p:nvPr>
            <p:ph type="pic" sz="quarter" idx="12"/>
          </p:nvPr>
        </p:nvSpPr>
        <p:spPr>
          <a:xfrm>
            <a:off x="0" y="1"/>
            <a:ext cx="4210050" cy="2198258"/>
          </a:xfrm>
          <a:custGeom>
            <a:avLst/>
            <a:gdLst>
              <a:gd name="connsiteX0" fmla="*/ 0 w 5613400"/>
              <a:gd name="connsiteY0" fmla="*/ 0 h 2931011"/>
              <a:gd name="connsiteX1" fmla="*/ 5613400 w 5613400"/>
              <a:gd name="connsiteY1" fmla="*/ 0 h 2931011"/>
              <a:gd name="connsiteX2" fmla="*/ 5613400 w 5613400"/>
              <a:gd name="connsiteY2" fmla="*/ 2931011 h 2931011"/>
              <a:gd name="connsiteX3" fmla="*/ 0 w 5613400"/>
              <a:gd name="connsiteY3" fmla="*/ 2931011 h 2931011"/>
            </a:gdLst>
            <a:ahLst/>
            <a:cxnLst>
              <a:cxn ang="0">
                <a:pos x="connsiteX0" y="connsiteY0"/>
              </a:cxn>
              <a:cxn ang="0">
                <a:pos x="connsiteX1" y="connsiteY1"/>
              </a:cxn>
              <a:cxn ang="0">
                <a:pos x="connsiteX2" y="connsiteY2"/>
              </a:cxn>
              <a:cxn ang="0">
                <a:pos x="connsiteX3" y="connsiteY3"/>
              </a:cxn>
            </a:cxnLst>
            <a:rect l="l" t="t" r="r" b="b"/>
            <a:pathLst>
              <a:path w="5613400" h="2931011">
                <a:moveTo>
                  <a:pt x="0" y="0"/>
                </a:moveTo>
                <a:lnTo>
                  <a:pt x="5613400" y="0"/>
                </a:lnTo>
                <a:lnTo>
                  <a:pt x="5613400" y="2931011"/>
                </a:lnTo>
                <a:lnTo>
                  <a:pt x="0" y="293101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673417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62.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83475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863.xml><?xml version="1.0" encoding="utf-8"?>
<p:sldLayout xmlns:a="http://schemas.openxmlformats.org/drawingml/2006/main" xmlns:r="http://schemas.openxmlformats.org/officeDocument/2006/relationships" xmlns:p="http://schemas.openxmlformats.org/presentationml/2006/main" preserve="1" userDrawn="1">
  <p:cSld name="5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1015146"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252707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864.xml><?xml version="1.0" encoding="utf-8"?>
<p:sldLayout xmlns:a="http://schemas.openxmlformats.org/drawingml/2006/main" xmlns:r="http://schemas.openxmlformats.org/officeDocument/2006/relationships" xmlns:p="http://schemas.openxmlformats.org/presentationml/2006/main" preserve="1" userDrawn="1">
  <p:cSld name="52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797FA71-D523-4814-90EE-A19F9E8AE5A9}"/>
              </a:ext>
            </a:extLst>
          </p:cNvPr>
          <p:cNvSpPr>
            <a:spLocks noGrp="1"/>
          </p:cNvSpPr>
          <p:nvPr>
            <p:ph type="pic" sz="quarter" idx="12"/>
          </p:nvPr>
        </p:nvSpPr>
        <p:spPr>
          <a:xfrm>
            <a:off x="0" y="2571750"/>
            <a:ext cx="9144000" cy="25717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233850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865.xml><?xml version="1.0" encoding="utf-8"?>
<p:sldLayout xmlns:a="http://schemas.openxmlformats.org/drawingml/2006/main" xmlns:r="http://schemas.openxmlformats.org/officeDocument/2006/relationships" xmlns:p="http://schemas.openxmlformats.org/presentationml/2006/main" preserve="1" userDrawn="1">
  <p:cSld name="53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5524672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66.xml><?xml version="1.0" encoding="utf-8"?>
<p:sldLayout xmlns:a="http://schemas.openxmlformats.org/drawingml/2006/main" xmlns:r="http://schemas.openxmlformats.org/officeDocument/2006/relationships" xmlns:p="http://schemas.openxmlformats.org/presentationml/2006/main" preserve="1" userDrawn="1">
  <p:cSld name="54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1488C04-D325-49D3-B8D2-3059A9995BAF}"/>
              </a:ext>
            </a:extLst>
          </p:cNvPr>
          <p:cNvSpPr>
            <a:spLocks noGrp="1"/>
          </p:cNvSpPr>
          <p:nvPr>
            <p:ph type="pic" sz="quarter" idx="12"/>
          </p:nvPr>
        </p:nvSpPr>
        <p:spPr>
          <a:xfrm>
            <a:off x="4572000" y="1371600"/>
            <a:ext cx="4572000" cy="2800350"/>
          </a:xfrm>
          <a:custGeom>
            <a:avLst/>
            <a:gdLst>
              <a:gd name="connsiteX0" fmla="*/ 0 w 6096000"/>
              <a:gd name="connsiteY0" fmla="*/ 0 h 3733800"/>
              <a:gd name="connsiteX1" fmla="*/ 6096000 w 6096000"/>
              <a:gd name="connsiteY1" fmla="*/ 0 h 3733800"/>
              <a:gd name="connsiteX2" fmla="*/ 6096000 w 6096000"/>
              <a:gd name="connsiteY2" fmla="*/ 3733800 h 3733800"/>
              <a:gd name="connsiteX3" fmla="*/ 0 w 6096000"/>
              <a:gd name="connsiteY3" fmla="*/ 3733800 h 3733800"/>
            </a:gdLst>
            <a:ahLst/>
            <a:cxnLst>
              <a:cxn ang="0">
                <a:pos x="connsiteX0" y="connsiteY0"/>
              </a:cxn>
              <a:cxn ang="0">
                <a:pos x="connsiteX1" y="connsiteY1"/>
              </a:cxn>
              <a:cxn ang="0">
                <a:pos x="connsiteX2" y="connsiteY2"/>
              </a:cxn>
              <a:cxn ang="0">
                <a:pos x="connsiteX3" y="connsiteY3"/>
              </a:cxn>
            </a:cxnLst>
            <a:rect l="l" t="t" r="r" b="b"/>
            <a:pathLst>
              <a:path w="6096000" h="3733800">
                <a:moveTo>
                  <a:pt x="0" y="0"/>
                </a:moveTo>
                <a:lnTo>
                  <a:pt x="6096000" y="0"/>
                </a:lnTo>
                <a:lnTo>
                  <a:pt x="6096000" y="3733800"/>
                </a:lnTo>
                <a:lnTo>
                  <a:pt x="0" y="37338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6" name="Title 1">
            <a:extLst>
              <a:ext uri="{FF2B5EF4-FFF2-40B4-BE49-F238E27FC236}">
                <a16:creationId xmlns:a16="http://schemas.microsoft.com/office/drawing/2014/main" id="{3CFB08C6-F78A-411F-8D9F-FF63D2CC508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7" name="Text Placeholder 7">
            <a:extLst>
              <a:ext uri="{FF2B5EF4-FFF2-40B4-BE49-F238E27FC236}">
                <a16:creationId xmlns:a16="http://schemas.microsoft.com/office/drawing/2014/main" id="{75C778A0-C99B-4C5F-80CA-9E782F584014}"/>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1752217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ppt_x"/>
                                          </p:val>
                                        </p:tav>
                                        <p:tav tm="100000">
                                          <p:val>
                                            <p:strVal val="#ppt_x"/>
                                          </p:val>
                                        </p:tav>
                                      </p:tavLst>
                                    </p:anim>
                                    <p:anim calcmode="lin" valueType="num">
                                      <p:cBhvr additive="base">
                                        <p:cTn id="16"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67.xml><?xml version="1.0" encoding="utf-8"?>
<p:sldLayout xmlns:a="http://schemas.openxmlformats.org/drawingml/2006/main" xmlns:r="http://schemas.openxmlformats.org/officeDocument/2006/relationships" xmlns:p="http://schemas.openxmlformats.org/presentationml/2006/main" preserve="1" userDrawn="1">
  <p:cSld name="2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marL="0" indent="0">
              <a:buNone/>
              <a:defRPr lang="id-ID" sz="1200" dirty="0">
                <a:latin typeface="Raleway" panose="020B0503030101060003" pitchFamily="34" charset="0"/>
              </a:defRPr>
            </a:lvl1pPr>
          </a:lstStyle>
          <a:p>
            <a:pPr marL="171450" lvl="0" indent="-171450" algn="ct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3657600" y="141786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7765819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500"/>
                                  </p:stCondLst>
                                  <p:endCondLst>
                                    <p:cond evt="begin" delay="0">
                                      <p:tn val="13"/>
                                    </p:cond>
                                  </p:end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nodePh="1">
                                  <p:stCondLst>
                                    <p:cond delay="750"/>
                                  </p:stCondLst>
                                  <p:endCondLst>
                                    <p:cond evt="begin" delay="0">
                                      <p:tn val="17"/>
                                    </p:cond>
                                  </p:end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000" fill="hold"/>
                                        <p:tgtEl>
                                          <p:spTgt spid="7"/>
                                        </p:tgtEl>
                                        <p:attrNameLst>
                                          <p:attrName>ppt_x</p:attrName>
                                        </p:attrNameLst>
                                      </p:cBhvr>
                                      <p:tavLst>
                                        <p:tav tm="0">
                                          <p:val>
                                            <p:strVal val="#ppt_x"/>
                                          </p:val>
                                        </p:tav>
                                        <p:tav tm="100000">
                                          <p:val>
                                            <p:strVal val="#ppt_x"/>
                                          </p:val>
                                        </p:tav>
                                      </p:tavLst>
                                    </p:anim>
                                    <p:anim calcmode="lin" valueType="num">
                                      <p:cBhvr additive="base">
                                        <p:cTn id="20"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68.xml><?xml version="1.0" encoding="utf-8"?>
<p:sldLayout xmlns:a="http://schemas.openxmlformats.org/drawingml/2006/main" xmlns:r="http://schemas.openxmlformats.org/officeDocument/2006/relationships" xmlns:p="http://schemas.openxmlformats.org/presentationml/2006/main" preserve="1" userDrawn="1">
  <p:cSld name="2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22860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0793271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869.xml><?xml version="1.0" encoding="utf-8"?>
<p:sldLayout xmlns:a="http://schemas.openxmlformats.org/drawingml/2006/main" xmlns:r="http://schemas.openxmlformats.org/officeDocument/2006/relationships" xmlns:p="http://schemas.openxmlformats.org/presentationml/2006/main" preserve="1" userDrawn="1">
  <p:cSld name="2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1371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0693357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904108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870.xml><?xml version="1.0" encoding="utf-8"?>
<p:sldLayout xmlns:a="http://schemas.openxmlformats.org/drawingml/2006/main" xmlns:r="http://schemas.openxmlformats.org/officeDocument/2006/relationships" xmlns:p="http://schemas.openxmlformats.org/presentationml/2006/main" preserve="1" userDrawn="1">
  <p:cSld name="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72000" y="11572"/>
            <a:ext cx="4572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943600" y="997745"/>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101531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871.xml><?xml version="1.0" encoding="utf-8"?>
<p:sldLayout xmlns:a="http://schemas.openxmlformats.org/drawingml/2006/main" xmlns:r="http://schemas.openxmlformats.org/officeDocument/2006/relationships" xmlns:p="http://schemas.openxmlformats.org/presentationml/2006/main" preserve="1" userDrawn="1">
  <p:cSld name="26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943600" y="11572"/>
            <a:ext cx="32004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5" name="Picture Placeholder 4">
            <a:extLst>
              <a:ext uri="{FF2B5EF4-FFF2-40B4-BE49-F238E27FC236}">
                <a16:creationId xmlns:a16="http://schemas.microsoft.com/office/drawing/2014/main" id="{FC33F5BA-8E9F-4EEA-8924-F14DA063FC17}"/>
              </a:ext>
            </a:extLst>
          </p:cNvPr>
          <p:cNvSpPr>
            <a:spLocks noGrp="1"/>
          </p:cNvSpPr>
          <p:nvPr>
            <p:ph type="pic" sz="quarter" idx="12"/>
          </p:nvPr>
        </p:nvSpPr>
        <p:spPr>
          <a:xfrm>
            <a:off x="5029200" y="988220"/>
            <a:ext cx="1828800" cy="1828800"/>
          </a:xfrm>
          <a:custGeom>
            <a:avLst/>
            <a:gdLst>
              <a:gd name="connsiteX0" fmla="*/ 1219200 w 2438400"/>
              <a:gd name="connsiteY0" fmla="*/ 0 h 2438400"/>
              <a:gd name="connsiteX1" fmla="*/ 2438400 w 2438400"/>
              <a:gd name="connsiteY1" fmla="*/ 1219200 h 2438400"/>
              <a:gd name="connsiteX2" fmla="*/ 1219200 w 2438400"/>
              <a:gd name="connsiteY2" fmla="*/ 2438400 h 2438400"/>
              <a:gd name="connsiteX3" fmla="*/ 0 w 2438400"/>
              <a:gd name="connsiteY3" fmla="*/ 1219200 h 2438400"/>
              <a:gd name="connsiteX4" fmla="*/ 1219200 w 2438400"/>
              <a:gd name="connsiteY4" fmla="*/ 0 h 24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2438400">
                <a:moveTo>
                  <a:pt x="1219200" y="0"/>
                </a:moveTo>
                <a:cubicBezTo>
                  <a:pt x="1892546" y="0"/>
                  <a:pt x="2438400" y="545854"/>
                  <a:pt x="2438400" y="1219200"/>
                </a:cubicBezTo>
                <a:cubicBezTo>
                  <a:pt x="2438400" y="1892546"/>
                  <a:pt x="1892546" y="2438400"/>
                  <a:pt x="1219200" y="2438400"/>
                </a:cubicBezTo>
                <a:cubicBezTo>
                  <a:pt x="545854" y="2438400"/>
                  <a:pt x="0" y="1892546"/>
                  <a:pt x="0" y="1219200"/>
                </a:cubicBezTo>
                <a:cubicBezTo>
                  <a:pt x="0" y="545854"/>
                  <a:pt x="545854" y="0"/>
                  <a:pt x="12192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9954801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1+#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Layout>
</file>

<file path=ppt/slideLayouts/slideLayout872.xml><?xml version="1.0" encoding="utf-8"?>
<p:sldLayout xmlns:a="http://schemas.openxmlformats.org/drawingml/2006/main" xmlns:r="http://schemas.openxmlformats.org/officeDocument/2006/relationships" xmlns:p="http://schemas.openxmlformats.org/presentationml/2006/main" preserve="1" userDrawn="1">
  <p:cSld name="22_Push from bottom">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6738547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ppt_x"/>
                                          </p:val>
                                        </p:tav>
                                        <p:tav tm="100000">
                                          <p:val>
                                            <p:strVal val="#ppt_x"/>
                                          </p:val>
                                        </p:tav>
                                      </p:tavLst>
                                    </p:anim>
                                    <p:anim calcmode="lin" valueType="num">
                                      <p:cBhvr additive="base">
                                        <p:cTn id="24"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73.xml><?xml version="1.0" encoding="utf-8"?>
<p:sldLayout xmlns:a="http://schemas.openxmlformats.org/drawingml/2006/main" xmlns:r="http://schemas.openxmlformats.org/officeDocument/2006/relationships" xmlns:p="http://schemas.openxmlformats.org/presentationml/2006/main" preserve="1" userDrawn="1">
  <p:cSld name="23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2C832415-7460-4E25-8D53-131F77343C99}"/>
              </a:ext>
            </a:extLst>
          </p:cNvPr>
          <p:cNvSpPr>
            <a:spLocks noGrp="1"/>
          </p:cNvSpPr>
          <p:nvPr>
            <p:ph type="pic" sz="quarter" idx="16"/>
          </p:nvPr>
        </p:nvSpPr>
        <p:spPr>
          <a:xfrm>
            <a:off x="1782710"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C325403-31CD-4A12-9EF1-5347B10A4D09}"/>
              </a:ext>
            </a:extLst>
          </p:cNvPr>
          <p:cNvSpPr>
            <a:spLocks noGrp="1"/>
          </p:cNvSpPr>
          <p:nvPr>
            <p:ph type="pic" sz="quarter" idx="18"/>
          </p:nvPr>
        </p:nvSpPr>
        <p:spPr>
          <a:xfrm>
            <a:off x="3926757"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41A76891-A59C-4483-8174-98047DD7E9A0}"/>
              </a:ext>
            </a:extLst>
          </p:cNvPr>
          <p:cNvSpPr>
            <a:spLocks noGrp="1"/>
          </p:cNvSpPr>
          <p:nvPr>
            <p:ph type="pic" sz="quarter" idx="19"/>
          </p:nvPr>
        </p:nvSpPr>
        <p:spPr>
          <a:xfrm>
            <a:off x="6070803" y="1297858"/>
            <a:ext cx="1290485" cy="1290485"/>
          </a:xfrm>
          <a:custGeom>
            <a:avLst/>
            <a:gdLst>
              <a:gd name="connsiteX0" fmla="*/ 860323 w 1720646"/>
              <a:gd name="connsiteY0" fmla="*/ 0 h 1720646"/>
              <a:gd name="connsiteX1" fmla="*/ 1720646 w 1720646"/>
              <a:gd name="connsiteY1" fmla="*/ 860323 h 1720646"/>
              <a:gd name="connsiteX2" fmla="*/ 860323 w 1720646"/>
              <a:gd name="connsiteY2" fmla="*/ 1720646 h 1720646"/>
              <a:gd name="connsiteX3" fmla="*/ 0 w 1720646"/>
              <a:gd name="connsiteY3" fmla="*/ 860323 h 1720646"/>
              <a:gd name="connsiteX4" fmla="*/ 860323 w 1720646"/>
              <a:gd name="connsiteY4" fmla="*/ 0 h 1720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0646" h="1720646">
                <a:moveTo>
                  <a:pt x="860323" y="0"/>
                </a:moveTo>
                <a:cubicBezTo>
                  <a:pt x="1335466" y="0"/>
                  <a:pt x="1720646" y="385180"/>
                  <a:pt x="1720646" y="860323"/>
                </a:cubicBezTo>
                <a:cubicBezTo>
                  <a:pt x="1720646" y="1335466"/>
                  <a:pt x="1335466" y="1720646"/>
                  <a:pt x="860323" y="1720646"/>
                </a:cubicBezTo>
                <a:cubicBezTo>
                  <a:pt x="385180" y="1720646"/>
                  <a:pt x="0" y="1335466"/>
                  <a:pt x="0" y="860323"/>
                </a:cubicBezTo>
                <a:cubicBezTo>
                  <a:pt x="0" y="385180"/>
                  <a:pt x="385180" y="0"/>
                  <a:pt x="86032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809111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1"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74.xml><?xml version="1.0" encoding="utf-8"?>
<p:sldLayout xmlns:a="http://schemas.openxmlformats.org/drawingml/2006/main" xmlns:r="http://schemas.openxmlformats.org/officeDocument/2006/relationships" xmlns:p="http://schemas.openxmlformats.org/presentationml/2006/main" preserve="1" userDrawn="1">
  <p:cSld name="24_Push from bottom">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2CC1730A-F157-40AF-BE05-6DD86C7FA8A4}"/>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78330CD7-A62A-44FE-A378-9C9BAC8189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7E2DBF2-C12C-48DE-BF04-527D1ACB5993}"/>
              </a:ext>
            </a:extLst>
          </p:cNvPr>
          <p:cNvSpPr>
            <a:spLocks noGrp="1"/>
          </p:cNvSpPr>
          <p:nvPr>
            <p:ph type="pic" sz="quarter" idx="20"/>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8BB2AB3-4335-4DC5-B7B0-D22E52BF97E4}"/>
              </a:ext>
            </a:extLst>
          </p:cNvPr>
          <p:cNvSpPr>
            <a:spLocks noGrp="1"/>
          </p:cNvSpPr>
          <p:nvPr>
            <p:ph type="pic" sz="quarter" idx="21"/>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091310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875.xml><?xml version="1.0" encoding="utf-8"?>
<p:sldLayout xmlns:a="http://schemas.openxmlformats.org/drawingml/2006/main" xmlns:r="http://schemas.openxmlformats.org/officeDocument/2006/relationships" xmlns:p="http://schemas.openxmlformats.org/presentationml/2006/main" preserve="1" userDrawn="1">
  <p:cSld name="25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8" name="Picture Placeholder 7">
            <a:extLst>
              <a:ext uri="{FF2B5EF4-FFF2-40B4-BE49-F238E27FC236}">
                <a16:creationId xmlns:a16="http://schemas.microsoft.com/office/drawing/2014/main" id="{CCD47390-D7D4-4014-BD6E-37CB1944F503}"/>
              </a:ext>
            </a:extLst>
          </p:cNvPr>
          <p:cNvSpPr>
            <a:spLocks noGrp="1"/>
          </p:cNvSpPr>
          <p:nvPr>
            <p:ph type="pic" sz="quarter" idx="16"/>
          </p:nvPr>
        </p:nvSpPr>
        <p:spPr>
          <a:xfrm>
            <a:off x="1194141"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Picture Placeholder 9">
            <a:extLst>
              <a:ext uri="{FF2B5EF4-FFF2-40B4-BE49-F238E27FC236}">
                <a16:creationId xmlns:a16="http://schemas.microsoft.com/office/drawing/2014/main" id="{E863D0F0-3EE1-4483-96B6-77192F5E9D0E}"/>
              </a:ext>
            </a:extLst>
          </p:cNvPr>
          <p:cNvSpPr>
            <a:spLocks noGrp="1"/>
          </p:cNvSpPr>
          <p:nvPr>
            <p:ph type="pic" sz="quarter" idx="19"/>
          </p:nvPr>
        </p:nvSpPr>
        <p:spPr>
          <a:xfrm>
            <a:off x="3049366"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FDE04E69-3E21-47D1-98E1-4144AC79D160}"/>
              </a:ext>
            </a:extLst>
          </p:cNvPr>
          <p:cNvSpPr>
            <a:spLocks noGrp="1"/>
          </p:cNvSpPr>
          <p:nvPr>
            <p:ph type="pic" sz="quarter" idx="21"/>
          </p:nvPr>
        </p:nvSpPr>
        <p:spPr>
          <a:xfrm>
            <a:off x="4904592"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8B7D16E9-3D6F-4F86-B185-DE467F98858D}"/>
              </a:ext>
            </a:extLst>
          </p:cNvPr>
          <p:cNvSpPr>
            <a:spLocks noGrp="1"/>
          </p:cNvSpPr>
          <p:nvPr>
            <p:ph type="pic" sz="quarter" idx="22"/>
          </p:nvPr>
        </p:nvSpPr>
        <p:spPr>
          <a:xfrm>
            <a:off x="6759817" y="1348080"/>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185907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ppt_x"/>
                                          </p:val>
                                        </p:tav>
                                        <p:tav tm="100000">
                                          <p:val>
                                            <p:strVal val="#ppt_x"/>
                                          </p:val>
                                        </p:tav>
                                      </p:tavLst>
                                    </p:anim>
                                    <p:anim calcmode="lin" valueType="num">
                                      <p:cBhvr additive="base">
                                        <p:cTn id="20" dur="10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000" fill="hold"/>
                                        <p:tgtEl>
                                          <p:spTgt spid="10"/>
                                        </p:tgtEl>
                                        <p:attrNameLst>
                                          <p:attrName>ppt_x</p:attrName>
                                        </p:attrNameLst>
                                      </p:cBhvr>
                                      <p:tavLst>
                                        <p:tav tm="0">
                                          <p:val>
                                            <p:strVal val="#ppt_x"/>
                                          </p:val>
                                        </p:tav>
                                        <p:tav tm="100000">
                                          <p:val>
                                            <p:strVal val="#ppt_x"/>
                                          </p:val>
                                        </p:tav>
                                      </p:tavLst>
                                    </p:anim>
                                    <p:anim calcmode="lin" valueType="num">
                                      <p:cBhvr additive="base">
                                        <p:cTn id="24" dur="10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000" fill="hold"/>
                                        <p:tgtEl>
                                          <p:spTgt spid="17"/>
                                        </p:tgtEl>
                                        <p:attrNameLst>
                                          <p:attrName>ppt_x</p:attrName>
                                        </p:attrNameLst>
                                      </p:cBhvr>
                                      <p:tavLst>
                                        <p:tav tm="0">
                                          <p:val>
                                            <p:strVal val="#ppt_x"/>
                                          </p:val>
                                        </p:tav>
                                        <p:tav tm="100000">
                                          <p:val>
                                            <p:strVal val="#ppt_x"/>
                                          </p:val>
                                        </p:tav>
                                      </p:tavLst>
                                    </p:anim>
                                    <p:anim calcmode="lin" valueType="num">
                                      <p:cBhvr additive="base">
                                        <p:cTn id="32"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8" grpId="0" animBg="1"/>
      <p:bldP spid="10" grpId="0" animBg="1"/>
      <p:bldP spid="16" grpId="0" animBg="1"/>
      <p:bldP spid="17" grpId="0" animBg="1"/>
    </p:bldLst>
  </p:timing>
</p:sldLayout>
</file>

<file path=ppt/slideLayouts/slideLayout876.xml><?xml version="1.0" encoding="utf-8"?>
<p:sldLayout xmlns:a="http://schemas.openxmlformats.org/drawingml/2006/main" xmlns:r="http://schemas.openxmlformats.org/officeDocument/2006/relationships" xmlns:p="http://schemas.openxmlformats.org/presentationml/2006/main" preserve="1" userDrawn="1">
  <p:cSld name="26_Push from bottom">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1" name="Picture Placeholder 20">
            <a:extLst>
              <a:ext uri="{FF2B5EF4-FFF2-40B4-BE49-F238E27FC236}">
                <a16:creationId xmlns:a16="http://schemas.microsoft.com/office/drawing/2014/main" id="{98FB3375-AEA1-41AD-A6F2-5510F9FA6BA7}"/>
              </a:ext>
            </a:extLst>
          </p:cNvPr>
          <p:cNvSpPr>
            <a:spLocks noGrp="1"/>
          </p:cNvSpPr>
          <p:nvPr>
            <p:ph type="pic" sz="quarter" idx="20"/>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60531DB-815D-4388-9212-026B12E40F17}"/>
              </a:ext>
            </a:extLst>
          </p:cNvPr>
          <p:cNvSpPr>
            <a:spLocks noGrp="1"/>
          </p:cNvSpPr>
          <p:nvPr>
            <p:ph type="pic" sz="quarter" idx="21"/>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F0ED03D5-7720-447A-97BC-29D9D941C32F}"/>
              </a:ext>
            </a:extLst>
          </p:cNvPr>
          <p:cNvSpPr>
            <a:spLocks noGrp="1"/>
          </p:cNvSpPr>
          <p:nvPr>
            <p:ph type="pic" sz="quarter" idx="22"/>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927315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ppt_x"/>
                                          </p:val>
                                        </p:tav>
                                        <p:tav tm="100000">
                                          <p:val>
                                            <p:strVal val="#ppt_x"/>
                                          </p:val>
                                        </p:tav>
                                      </p:tavLst>
                                    </p:anim>
                                    <p:anim calcmode="lin" valueType="num">
                                      <p:cBhvr additive="base">
                                        <p:cTn id="20" dur="10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1" grpId="0" animBg="1"/>
      <p:bldP spid="20" grpId="0" animBg="1"/>
      <p:bldP spid="19" grpId="0" animBg="1"/>
    </p:bldLst>
  </p:timing>
</p:sldLayout>
</file>

<file path=ppt/slideLayouts/slideLayout877.xml><?xml version="1.0" encoding="utf-8"?>
<p:sldLayout xmlns:a="http://schemas.openxmlformats.org/drawingml/2006/main" xmlns:r="http://schemas.openxmlformats.org/officeDocument/2006/relationships" xmlns:p="http://schemas.openxmlformats.org/presentationml/2006/main" preserve="1" userDrawn="1">
  <p:cSld name="27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AC8C1806-4B22-4161-A0EC-BCD614B363FF}"/>
              </a:ext>
            </a:extLst>
          </p:cNvPr>
          <p:cNvSpPr>
            <a:spLocks noGrp="1"/>
          </p:cNvSpPr>
          <p:nvPr>
            <p:ph type="pic" sz="quarter" idx="21"/>
          </p:nvPr>
        </p:nvSpPr>
        <p:spPr>
          <a:xfrm>
            <a:off x="6070804" y="1179871"/>
            <a:ext cx="1290485" cy="1526459"/>
          </a:xfrm>
          <a:custGeom>
            <a:avLst/>
            <a:gdLst>
              <a:gd name="connsiteX0" fmla="*/ 860322 w 1720646"/>
              <a:gd name="connsiteY0" fmla="*/ 0 h 2035279"/>
              <a:gd name="connsiteX1" fmla="*/ 1720646 w 1720646"/>
              <a:gd name="connsiteY1" fmla="*/ 430162 h 2035279"/>
              <a:gd name="connsiteX2" fmla="*/ 1720646 w 1720646"/>
              <a:gd name="connsiteY2" fmla="*/ 1605118 h 2035279"/>
              <a:gd name="connsiteX3" fmla="*/ 860322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2" y="0"/>
                </a:moveTo>
                <a:lnTo>
                  <a:pt x="1720646" y="430162"/>
                </a:lnTo>
                <a:lnTo>
                  <a:pt x="1720646" y="1605118"/>
                </a:lnTo>
                <a:lnTo>
                  <a:pt x="860322"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E76A0240-3FAB-4FAC-9B9F-3283D6E296C7}"/>
              </a:ext>
            </a:extLst>
          </p:cNvPr>
          <p:cNvSpPr>
            <a:spLocks noGrp="1"/>
          </p:cNvSpPr>
          <p:nvPr>
            <p:ph type="pic" sz="quarter" idx="22"/>
          </p:nvPr>
        </p:nvSpPr>
        <p:spPr>
          <a:xfrm>
            <a:off x="3926758"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0ADDF1B4-D4C7-4DB1-8E4E-A4EF5D889CB2}"/>
              </a:ext>
            </a:extLst>
          </p:cNvPr>
          <p:cNvSpPr>
            <a:spLocks noGrp="1"/>
          </p:cNvSpPr>
          <p:nvPr>
            <p:ph type="pic" sz="quarter" idx="23"/>
          </p:nvPr>
        </p:nvSpPr>
        <p:spPr>
          <a:xfrm>
            <a:off x="1782712" y="1179871"/>
            <a:ext cx="1290485" cy="1526459"/>
          </a:xfrm>
          <a:custGeom>
            <a:avLst/>
            <a:gdLst>
              <a:gd name="connsiteX0" fmla="*/ 860323 w 1720646"/>
              <a:gd name="connsiteY0" fmla="*/ 0 h 2035279"/>
              <a:gd name="connsiteX1" fmla="*/ 1720646 w 1720646"/>
              <a:gd name="connsiteY1" fmla="*/ 430162 h 2035279"/>
              <a:gd name="connsiteX2" fmla="*/ 1720646 w 1720646"/>
              <a:gd name="connsiteY2" fmla="*/ 1605118 h 2035279"/>
              <a:gd name="connsiteX3" fmla="*/ 860323 w 1720646"/>
              <a:gd name="connsiteY3" fmla="*/ 2035279 h 2035279"/>
              <a:gd name="connsiteX4" fmla="*/ 0 w 1720646"/>
              <a:gd name="connsiteY4" fmla="*/ 1605118 h 2035279"/>
              <a:gd name="connsiteX5" fmla="*/ 0 w 1720646"/>
              <a:gd name="connsiteY5" fmla="*/ 430162 h 2035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0646" h="2035279">
                <a:moveTo>
                  <a:pt x="860323" y="0"/>
                </a:moveTo>
                <a:lnTo>
                  <a:pt x="1720646" y="430162"/>
                </a:lnTo>
                <a:lnTo>
                  <a:pt x="1720646" y="1605118"/>
                </a:lnTo>
                <a:lnTo>
                  <a:pt x="860323" y="2035279"/>
                </a:lnTo>
                <a:lnTo>
                  <a:pt x="0" y="1605118"/>
                </a:lnTo>
                <a:lnTo>
                  <a:pt x="0" y="43016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87174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fill="hold"/>
                                        <p:tgtEl>
                                          <p:spTgt spid="11"/>
                                        </p:tgtEl>
                                        <p:attrNameLst>
                                          <p:attrName>ppt_x</p:attrName>
                                        </p:attrNameLst>
                                      </p:cBhvr>
                                      <p:tavLst>
                                        <p:tav tm="0">
                                          <p:val>
                                            <p:strVal val="#ppt_x"/>
                                          </p:val>
                                        </p:tav>
                                        <p:tav tm="100000">
                                          <p:val>
                                            <p:strVal val="#ppt_x"/>
                                          </p:val>
                                        </p:tav>
                                      </p:tavLst>
                                    </p:anim>
                                    <p:anim calcmode="lin" valueType="num">
                                      <p:cBhvr additive="base">
                                        <p:cTn id="28"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878.xml><?xml version="1.0" encoding="utf-8"?>
<p:sldLayout xmlns:a="http://schemas.openxmlformats.org/drawingml/2006/main" xmlns:r="http://schemas.openxmlformats.org/officeDocument/2006/relationships" xmlns:p="http://schemas.openxmlformats.org/presentationml/2006/main" preserve="1" userDrawn="1">
  <p:cSld name="28_Push from bottom">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86716889-FF6D-443A-93D0-8D6C461C622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4" name="Picture Placeholder 23">
            <a:extLst>
              <a:ext uri="{FF2B5EF4-FFF2-40B4-BE49-F238E27FC236}">
                <a16:creationId xmlns:a16="http://schemas.microsoft.com/office/drawing/2014/main" id="{450D4B6A-5BAC-4CBF-9E7E-B5961F28D94D}"/>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5BD66346-4B38-4220-A17C-1BF6B57CCEAC}"/>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3D25D3DF-240E-4E55-877D-2427603BD38D}"/>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488268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000" fill="hold"/>
                                        <p:tgtEl>
                                          <p:spTgt spid="24"/>
                                        </p:tgtEl>
                                        <p:attrNameLst>
                                          <p:attrName>ppt_x</p:attrName>
                                        </p:attrNameLst>
                                      </p:cBhvr>
                                      <p:tavLst>
                                        <p:tav tm="0">
                                          <p:val>
                                            <p:strVal val="#ppt_x"/>
                                          </p:val>
                                        </p:tav>
                                        <p:tav tm="100000">
                                          <p:val>
                                            <p:strVal val="#ppt_x"/>
                                          </p:val>
                                        </p:tav>
                                      </p:tavLst>
                                    </p:anim>
                                    <p:anim calcmode="lin" valueType="num">
                                      <p:cBhvr additive="base">
                                        <p:cTn id="20" dur="10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fill="hold"/>
                                        <p:tgtEl>
                                          <p:spTgt spid="18"/>
                                        </p:tgtEl>
                                        <p:attrNameLst>
                                          <p:attrName>ppt_x</p:attrName>
                                        </p:attrNameLst>
                                      </p:cBhvr>
                                      <p:tavLst>
                                        <p:tav tm="0">
                                          <p:val>
                                            <p:strVal val="#ppt_x"/>
                                          </p:val>
                                        </p:tav>
                                        <p:tav tm="100000">
                                          <p:val>
                                            <p:strVal val="#ppt_x"/>
                                          </p:val>
                                        </p:tav>
                                      </p:tavLst>
                                    </p:anim>
                                    <p:anim calcmode="lin" valueType="num">
                                      <p:cBhvr additive="base">
                                        <p:cTn id="28"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24" grpId="0" animBg="1"/>
      <p:bldP spid="23" grpId="0" animBg="1"/>
      <p:bldP spid="18" grpId="0" animBg="1"/>
    </p:bldLst>
  </p:timing>
</p:sldLayout>
</file>

<file path=ppt/slideLayouts/slideLayout879.xml><?xml version="1.0" encoding="utf-8"?>
<p:sldLayout xmlns:a="http://schemas.openxmlformats.org/drawingml/2006/main" xmlns:r="http://schemas.openxmlformats.org/officeDocument/2006/relationships" xmlns:p="http://schemas.openxmlformats.org/presentationml/2006/main" preserve="1" userDrawn="1">
  <p:cSld name="29_Push from bottom">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D7459F-17FB-4D28-A465-EB12E85CB685}"/>
              </a:ext>
            </a:extLst>
          </p:cNvPr>
          <p:cNvSpPr>
            <a:spLocks noGrp="1"/>
          </p:cNvSpPr>
          <p:nvPr>
            <p:ph type="pic" sz="quarter" idx="20"/>
          </p:nvPr>
        </p:nvSpPr>
        <p:spPr>
          <a:xfrm>
            <a:off x="-6729" y="0"/>
            <a:ext cx="9150728" cy="2035277"/>
          </a:xfrm>
          <a:custGeom>
            <a:avLst/>
            <a:gdLst>
              <a:gd name="connsiteX0" fmla="*/ 0 w 12200970"/>
              <a:gd name="connsiteY0" fmla="*/ 0 h 2713703"/>
              <a:gd name="connsiteX1" fmla="*/ 12200970 w 12200970"/>
              <a:gd name="connsiteY1" fmla="*/ 0 h 2713703"/>
              <a:gd name="connsiteX2" fmla="*/ 12200970 w 12200970"/>
              <a:gd name="connsiteY2" fmla="*/ 2713703 h 2713703"/>
              <a:gd name="connsiteX3" fmla="*/ 0 w 12200970"/>
              <a:gd name="connsiteY3" fmla="*/ 2713703 h 2713703"/>
            </a:gdLst>
            <a:ahLst/>
            <a:cxnLst>
              <a:cxn ang="0">
                <a:pos x="connsiteX0" y="connsiteY0"/>
              </a:cxn>
              <a:cxn ang="0">
                <a:pos x="connsiteX1" y="connsiteY1"/>
              </a:cxn>
              <a:cxn ang="0">
                <a:pos x="connsiteX2" y="connsiteY2"/>
              </a:cxn>
              <a:cxn ang="0">
                <a:pos x="connsiteX3" y="connsiteY3"/>
              </a:cxn>
            </a:cxnLst>
            <a:rect l="l" t="t" r="r" b="b"/>
            <a:pathLst>
              <a:path w="12200970" h="2713703">
                <a:moveTo>
                  <a:pt x="0" y="0"/>
                </a:moveTo>
                <a:lnTo>
                  <a:pt x="12200970" y="0"/>
                </a:lnTo>
                <a:lnTo>
                  <a:pt x="12200970" y="2713703"/>
                </a:lnTo>
                <a:lnTo>
                  <a:pt x="0" y="271370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Title 1">
            <a:extLst>
              <a:ext uri="{FF2B5EF4-FFF2-40B4-BE49-F238E27FC236}">
                <a16:creationId xmlns:a16="http://schemas.microsoft.com/office/drawing/2014/main" id="{C5148BDA-E5BA-4737-A920-478CC5EB35BD}"/>
              </a:ext>
            </a:extLst>
          </p:cNvPr>
          <p:cNvSpPr>
            <a:spLocks noGrp="1"/>
          </p:cNvSpPr>
          <p:nvPr>
            <p:ph type="title"/>
          </p:nvPr>
        </p:nvSpPr>
        <p:spPr>
          <a:xfrm>
            <a:off x="628650" y="273844"/>
            <a:ext cx="7886700" cy="326231"/>
          </a:xfrm>
        </p:spPr>
        <p:txBody>
          <a:bodyPr>
            <a:normAutofit/>
          </a:bodyPr>
          <a:lstStyle>
            <a:lvl1pPr algn="ctr">
              <a:defRPr sz="1800">
                <a:solidFill>
                  <a:schemeClr val="bg1"/>
                </a:solidFill>
                <a:latin typeface="Raleway SemiBold" panose="020B0703030101060003" pitchFamily="34" charset="0"/>
              </a:defRPr>
            </a:lvl1pPr>
          </a:lstStyle>
          <a:p>
            <a:endParaRPr lang="id-ID" dirty="0"/>
          </a:p>
        </p:txBody>
      </p:sp>
      <p:sp>
        <p:nvSpPr>
          <p:cNvPr id="15" name="Text Placeholder 7">
            <a:extLst>
              <a:ext uri="{FF2B5EF4-FFF2-40B4-BE49-F238E27FC236}">
                <a16:creationId xmlns:a16="http://schemas.microsoft.com/office/drawing/2014/main" id="{D80619A0-FD93-4251-A52A-A022DB044620}"/>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1" name="Picture Placeholder 10">
            <a:extLst>
              <a:ext uri="{FF2B5EF4-FFF2-40B4-BE49-F238E27FC236}">
                <a16:creationId xmlns:a16="http://schemas.microsoft.com/office/drawing/2014/main" id="{BB6BF003-108B-4994-961F-6AF67D85E2D7}"/>
              </a:ext>
            </a:extLst>
          </p:cNvPr>
          <p:cNvSpPr>
            <a:spLocks noGrp="1"/>
          </p:cNvSpPr>
          <p:nvPr>
            <p:ph type="pic" sz="quarter" idx="16"/>
          </p:nvPr>
        </p:nvSpPr>
        <p:spPr>
          <a:xfrm>
            <a:off x="1112582"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Picture Placeholder 11">
            <a:extLst>
              <a:ext uri="{FF2B5EF4-FFF2-40B4-BE49-F238E27FC236}">
                <a16:creationId xmlns:a16="http://schemas.microsoft.com/office/drawing/2014/main" id="{FF0A5785-38D2-431C-8D7B-8CE705E89FBF}"/>
              </a:ext>
            </a:extLst>
          </p:cNvPr>
          <p:cNvSpPr>
            <a:spLocks noGrp="1"/>
          </p:cNvSpPr>
          <p:nvPr>
            <p:ph type="pic" sz="quarter" idx="17"/>
          </p:nvPr>
        </p:nvSpPr>
        <p:spPr>
          <a:xfrm>
            <a:off x="3038477"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858ECA77-07DD-4B0A-81A6-D2CE933E20B9}"/>
              </a:ext>
            </a:extLst>
          </p:cNvPr>
          <p:cNvSpPr>
            <a:spLocks noGrp="1"/>
          </p:cNvSpPr>
          <p:nvPr>
            <p:ph type="pic" sz="quarter" idx="18"/>
          </p:nvPr>
        </p:nvSpPr>
        <p:spPr>
          <a:xfrm>
            <a:off x="4964373" y="1275739"/>
            <a:ext cx="1141149" cy="1342271"/>
          </a:xfrm>
          <a:custGeom>
            <a:avLst/>
            <a:gdLst>
              <a:gd name="connsiteX0" fmla="*/ 760766 w 1521532"/>
              <a:gd name="connsiteY0" fmla="*/ 0 h 1789694"/>
              <a:gd name="connsiteX1" fmla="*/ 1521532 w 1521532"/>
              <a:gd name="connsiteY1" fmla="*/ 380383 h 1789694"/>
              <a:gd name="connsiteX2" fmla="*/ 1521532 w 1521532"/>
              <a:gd name="connsiteY2" fmla="*/ 1409311 h 1789694"/>
              <a:gd name="connsiteX3" fmla="*/ 760766 w 1521532"/>
              <a:gd name="connsiteY3" fmla="*/ 1789694 h 1789694"/>
              <a:gd name="connsiteX4" fmla="*/ 0 w 1521532"/>
              <a:gd name="connsiteY4" fmla="*/ 1409311 h 1789694"/>
              <a:gd name="connsiteX5" fmla="*/ 0 w 1521532"/>
              <a:gd name="connsiteY5" fmla="*/ 380383 h 178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4">
                <a:moveTo>
                  <a:pt x="760766" y="0"/>
                </a:moveTo>
                <a:lnTo>
                  <a:pt x="1521532" y="380383"/>
                </a:lnTo>
                <a:lnTo>
                  <a:pt x="1521532" y="1409311"/>
                </a:lnTo>
                <a:lnTo>
                  <a:pt x="760766" y="1789694"/>
                </a:lnTo>
                <a:lnTo>
                  <a:pt x="0" y="1409311"/>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2FFC215-0D20-4291-92DF-3196844A21DE}"/>
              </a:ext>
            </a:extLst>
          </p:cNvPr>
          <p:cNvSpPr>
            <a:spLocks noGrp="1"/>
          </p:cNvSpPr>
          <p:nvPr>
            <p:ph type="pic" sz="quarter" idx="19"/>
          </p:nvPr>
        </p:nvSpPr>
        <p:spPr>
          <a:xfrm>
            <a:off x="6890267" y="1275738"/>
            <a:ext cx="1141149" cy="1342272"/>
          </a:xfrm>
          <a:custGeom>
            <a:avLst/>
            <a:gdLst>
              <a:gd name="connsiteX0" fmla="*/ 760766 w 1521532"/>
              <a:gd name="connsiteY0" fmla="*/ 0 h 1789696"/>
              <a:gd name="connsiteX1" fmla="*/ 1521532 w 1521532"/>
              <a:gd name="connsiteY1" fmla="*/ 380383 h 1789696"/>
              <a:gd name="connsiteX2" fmla="*/ 1521532 w 1521532"/>
              <a:gd name="connsiteY2" fmla="*/ 1409313 h 1789696"/>
              <a:gd name="connsiteX3" fmla="*/ 760766 w 1521532"/>
              <a:gd name="connsiteY3" fmla="*/ 1789696 h 1789696"/>
              <a:gd name="connsiteX4" fmla="*/ 0 w 1521532"/>
              <a:gd name="connsiteY4" fmla="*/ 1409313 h 1789696"/>
              <a:gd name="connsiteX5" fmla="*/ 0 w 1521532"/>
              <a:gd name="connsiteY5" fmla="*/ 380383 h 178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1532" h="1789696">
                <a:moveTo>
                  <a:pt x="760766" y="0"/>
                </a:moveTo>
                <a:lnTo>
                  <a:pt x="1521532" y="380383"/>
                </a:lnTo>
                <a:lnTo>
                  <a:pt x="1521532" y="1409313"/>
                </a:lnTo>
                <a:lnTo>
                  <a:pt x="760766" y="1789696"/>
                </a:lnTo>
                <a:lnTo>
                  <a:pt x="0" y="1409313"/>
                </a:lnTo>
                <a:lnTo>
                  <a:pt x="0" y="38038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325963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0"/>
                                  </p:stCondLst>
                                  <p:endCondLst>
                                    <p:cond evt="begin" delay="0">
                                      <p:tn val="9"/>
                                    </p:cond>
                                  </p:end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15">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25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ppt_x"/>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fill="hold"/>
                                        <p:tgtEl>
                                          <p:spTgt spid="12"/>
                                        </p:tgtEl>
                                        <p:attrNameLst>
                                          <p:attrName>ppt_x</p:attrName>
                                        </p:attrNameLst>
                                      </p:cBhvr>
                                      <p:tavLst>
                                        <p:tav tm="0">
                                          <p:val>
                                            <p:strVal val="#ppt_x"/>
                                          </p:val>
                                        </p:tav>
                                        <p:tav tm="100000">
                                          <p:val>
                                            <p:strVal val="#ppt_x"/>
                                          </p:val>
                                        </p:tav>
                                      </p:tavLst>
                                    </p:anim>
                                    <p:anim calcmode="lin" valueType="num">
                                      <p:cBhvr additive="base">
                                        <p:cTn id="24" dur="10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2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ppt_x"/>
                                          </p:val>
                                        </p:tav>
                                        <p:tav tm="100000">
                                          <p:val>
                                            <p:strVal val="#ppt_x"/>
                                          </p:val>
                                        </p:tav>
                                      </p:tavLst>
                                    </p:anim>
                                    <p:anim calcmode="lin" valueType="num">
                                      <p:cBhvr additive="base">
                                        <p:cTn id="32" dur="10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1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5"/>
                        </p:tgtEl>
                        <p:attrNameLst>
                          <p:attrName>style.visibility</p:attrName>
                        </p:attrNameLst>
                      </p:cBhvr>
                      <p:to>
                        <p:strVal val="visible"/>
                      </p:to>
                    </p:set>
                    <p:anim calcmode="lin" valueType="num">
                      <p:cBhvr additive="base">
                        <p:cTn dur="1000" fill="hold"/>
                        <p:tgtEl>
                          <p:spTgt spid="15"/>
                        </p:tgtEl>
                        <p:attrNameLst>
                          <p:attrName>ppt_x</p:attrName>
                        </p:attrNameLst>
                      </p:cBhvr>
                      <p:tavLst>
                        <p:tav tm="0">
                          <p:val>
                            <p:strVal val="#ppt_x"/>
                          </p:val>
                        </p:tav>
                        <p:tav tm="100000">
                          <p:val>
                            <p:strVal val="#ppt_x"/>
                          </p:val>
                        </p:tav>
                      </p:tavLst>
                    </p:anim>
                    <p:anim calcmode="lin" valueType="num">
                      <p:cBhvr additive="base">
                        <p:cTn dur="1000" fill="hold"/>
                        <p:tgtEl>
                          <p:spTgt spid="15"/>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P spid="18" grpId="0" animBg="1"/>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64224910"/>
      </p:ext>
    </p:extLst>
  </p:cSld>
  <p:clrMapOvr>
    <a:masterClrMapping/>
  </p:clrMapOvr>
  <p:transition spd="slow">
    <p:push dir="r"/>
  </p:transition>
</p:sldLayout>
</file>

<file path=ppt/slideLayouts/slideLayout880.xml><?xml version="1.0" encoding="utf-8"?>
<p:sldLayout xmlns:a="http://schemas.openxmlformats.org/drawingml/2006/main" xmlns:r="http://schemas.openxmlformats.org/officeDocument/2006/relationships" xmlns:p="http://schemas.openxmlformats.org/presentationml/2006/main" preserve="1" userDrawn="1">
  <p:cSld name="2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2658"/>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6" name="Picture Placeholder 15">
            <a:extLst>
              <a:ext uri="{FF2B5EF4-FFF2-40B4-BE49-F238E27FC236}">
                <a16:creationId xmlns:a16="http://schemas.microsoft.com/office/drawing/2014/main" id="{20743CDB-8CBC-4E97-9E35-29A831D35CDD}"/>
              </a:ext>
            </a:extLst>
          </p:cNvPr>
          <p:cNvSpPr>
            <a:spLocks noGrp="1"/>
          </p:cNvSpPr>
          <p:nvPr>
            <p:ph type="pic" sz="quarter" idx="16"/>
          </p:nvPr>
        </p:nvSpPr>
        <p:spPr>
          <a:xfrm>
            <a:off x="1922501"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1105EA93-4265-4214-8A38-3BD1F3018003}"/>
              </a:ext>
            </a:extLst>
          </p:cNvPr>
          <p:cNvSpPr>
            <a:spLocks noGrp="1"/>
          </p:cNvSpPr>
          <p:nvPr>
            <p:ph type="pic" sz="quarter" idx="17"/>
          </p:nvPr>
        </p:nvSpPr>
        <p:spPr>
          <a:xfrm>
            <a:off x="4066548"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DAA9FB3B-2A17-4F10-8DF2-8F6135292FCF}"/>
              </a:ext>
            </a:extLst>
          </p:cNvPr>
          <p:cNvSpPr>
            <a:spLocks noGrp="1"/>
          </p:cNvSpPr>
          <p:nvPr>
            <p:ph type="pic" sz="quarter" idx="18"/>
          </p:nvPr>
        </p:nvSpPr>
        <p:spPr>
          <a:xfrm>
            <a:off x="6210594" y="1551512"/>
            <a:ext cx="1027110" cy="1027110"/>
          </a:xfrm>
          <a:custGeom>
            <a:avLst/>
            <a:gdLst>
              <a:gd name="connsiteX0" fmla="*/ 684740 w 1369480"/>
              <a:gd name="connsiteY0" fmla="*/ 0 h 1369480"/>
              <a:gd name="connsiteX1" fmla="*/ 1369480 w 1369480"/>
              <a:gd name="connsiteY1" fmla="*/ 684740 h 1369480"/>
              <a:gd name="connsiteX2" fmla="*/ 684740 w 1369480"/>
              <a:gd name="connsiteY2" fmla="*/ 1369480 h 1369480"/>
              <a:gd name="connsiteX3" fmla="*/ 0 w 1369480"/>
              <a:gd name="connsiteY3" fmla="*/ 684740 h 1369480"/>
              <a:gd name="connsiteX4" fmla="*/ 684740 w 1369480"/>
              <a:gd name="connsiteY4" fmla="*/ 0 h 136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480" h="1369480">
                <a:moveTo>
                  <a:pt x="684740" y="0"/>
                </a:moveTo>
                <a:cubicBezTo>
                  <a:pt x="1062911" y="0"/>
                  <a:pt x="1369480" y="306569"/>
                  <a:pt x="1369480" y="684740"/>
                </a:cubicBezTo>
                <a:cubicBezTo>
                  <a:pt x="1369480" y="1062911"/>
                  <a:pt x="1062911" y="1369480"/>
                  <a:pt x="684740" y="1369480"/>
                </a:cubicBezTo>
                <a:cubicBezTo>
                  <a:pt x="306569" y="1369480"/>
                  <a:pt x="0" y="1062911"/>
                  <a:pt x="0" y="684740"/>
                </a:cubicBezTo>
                <a:cubicBezTo>
                  <a:pt x="0" y="306569"/>
                  <a:pt x="306569" y="0"/>
                  <a:pt x="68474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732074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Lst>
  </p:timing>
</p:sldLayout>
</file>

<file path=ppt/slideLayouts/slideLayout881.xml><?xml version="1.0" encoding="utf-8"?>
<p:sldLayout xmlns:a="http://schemas.openxmlformats.org/drawingml/2006/main" xmlns:r="http://schemas.openxmlformats.org/officeDocument/2006/relationships" xmlns:p="http://schemas.openxmlformats.org/presentationml/2006/main" preserve="1" userDrawn="1">
  <p:cSld name="2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9144000"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2" name="Picture Placeholder 21">
            <a:extLst>
              <a:ext uri="{FF2B5EF4-FFF2-40B4-BE49-F238E27FC236}">
                <a16:creationId xmlns:a16="http://schemas.microsoft.com/office/drawing/2014/main" id="{FAF7DE1D-43F1-4500-832A-68ADE31B8BF5}"/>
              </a:ext>
            </a:extLst>
          </p:cNvPr>
          <p:cNvSpPr>
            <a:spLocks noGrp="1"/>
          </p:cNvSpPr>
          <p:nvPr>
            <p:ph type="pic" sz="quarter" idx="16"/>
          </p:nvPr>
        </p:nvSpPr>
        <p:spPr>
          <a:xfrm>
            <a:off x="1283413"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FF4FC7F8-2070-4D0B-9411-BD5ABB2AC71F}"/>
              </a:ext>
            </a:extLst>
          </p:cNvPr>
          <p:cNvSpPr>
            <a:spLocks noGrp="1"/>
          </p:cNvSpPr>
          <p:nvPr>
            <p:ph type="pic" sz="quarter" idx="20"/>
          </p:nvPr>
        </p:nvSpPr>
        <p:spPr>
          <a:xfrm>
            <a:off x="313863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81C18F43-C805-4EAA-A51C-F8D998E255F0}"/>
              </a:ext>
            </a:extLst>
          </p:cNvPr>
          <p:cNvSpPr>
            <a:spLocks noGrp="1"/>
          </p:cNvSpPr>
          <p:nvPr>
            <p:ph type="pic" sz="quarter" idx="21"/>
          </p:nvPr>
        </p:nvSpPr>
        <p:spPr>
          <a:xfrm>
            <a:off x="4993864"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3C52D4E1-864E-4E0A-918A-AABA4416AC74}"/>
              </a:ext>
            </a:extLst>
          </p:cNvPr>
          <p:cNvSpPr>
            <a:spLocks noGrp="1"/>
          </p:cNvSpPr>
          <p:nvPr>
            <p:ph type="pic" sz="quarter" idx="22"/>
          </p:nvPr>
        </p:nvSpPr>
        <p:spPr>
          <a:xfrm>
            <a:off x="6849089" y="1437746"/>
            <a:ext cx="1011500" cy="1011498"/>
          </a:xfrm>
          <a:custGeom>
            <a:avLst/>
            <a:gdLst>
              <a:gd name="connsiteX0" fmla="*/ 674333 w 1348666"/>
              <a:gd name="connsiteY0" fmla="*/ 0 h 1348664"/>
              <a:gd name="connsiteX1" fmla="*/ 1348666 w 1348666"/>
              <a:gd name="connsiteY1" fmla="*/ 674332 h 1348664"/>
              <a:gd name="connsiteX2" fmla="*/ 674333 w 1348666"/>
              <a:gd name="connsiteY2" fmla="*/ 1348664 h 1348664"/>
              <a:gd name="connsiteX3" fmla="*/ 0 w 1348666"/>
              <a:gd name="connsiteY3" fmla="*/ 674332 h 1348664"/>
              <a:gd name="connsiteX4" fmla="*/ 674333 w 1348666"/>
              <a:gd name="connsiteY4" fmla="*/ 0 h 1348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666" h="1348664">
                <a:moveTo>
                  <a:pt x="674333" y="0"/>
                </a:moveTo>
                <a:cubicBezTo>
                  <a:pt x="1046757" y="0"/>
                  <a:pt x="1348666" y="301909"/>
                  <a:pt x="1348666" y="674332"/>
                </a:cubicBezTo>
                <a:cubicBezTo>
                  <a:pt x="1348666" y="1046755"/>
                  <a:pt x="1046757" y="1348664"/>
                  <a:pt x="674333" y="1348664"/>
                </a:cubicBezTo>
                <a:cubicBezTo>
                  <a:pt x="301909" y="1348664"/>
                  <a:pt x="0" y="1046755"/>
                  <a:pt x="0" y="674332"/>
                </a:cubicBezTo>
                <a:cubicBezTo>
                  <a:pt x="0" y="301909"/>
                  <a:pt x="301909" y="0"/>
                  <a:pt x="674333"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099226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000" fill="hold"/>
                                        <p:tgtEl>
                                          <p:spTgt spid="20"/>
                                        </p:tgtEl>
                                        <p:attrNameLst>
                                          <p:attrName>ppt_x</p:attrName>
                                        </p:attrNameLst>
                                      </p:cBhvr>
                                      <p:tavLst>
                                        <p:tav tm="0">
                                          <p:val>
                                            <p:strVal val="#ppt_x"/>
                                          </p:val>
                                        </p:tav>
                                        <p:tav tm="100000">
                                          <p:val>
                                            <p:strVal val="#ppt_x"/>
                                          </p:val>
                                        </p:tav>
                                      </p:tavLst>
                                    </p:anim>
                                    <p:anim calcmode="lin" valueType="num">
                                      <p:cBhvr additive="base">
                                        <p:cTn id="24" dur="10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000" fill="hold"/>
                                        <p:tgtEl>
                                          <p:spTgt spid="19"/>
                                        </p:tgtEl>
                                        <p:attrNameLst>
                                          <p:attrName>ppt_x</p:attrName>
                                        </p:attrNameLst>
                                      </p:cBhvr>
                                      <p:tavLst>
                                        <p:tav tm="0">
                                          <p:val>
                                            <p:strVal val="#ppt_x"/>
                                          </p:val>
                                        </p:tav>
                                        <p:tav tm="100000">
                                          <p:val>
                                            <p:strVal val="#ppt_x"/>
                                          </p:val>
                                        </p:tav>
                                      </p:tavLst>
                                    </p:anim>
                                    <p:anim calcmode="lin" valueType="num">
                                      <p:cBhvr additive="base">
                                        <p:cTn id="28"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2" grpId="0" animBg="1"/>
      <p:bldP spid="21" grpId="0" animBg="1"/>
      <p:bldP spid="20" grpId="0" animBg="1"/>
      <p:bldP spid="19" grpId="0" animBg="1"/>
    </p:bldLst>
  </p:timing>
</p:sldLayout>
</file>

<file path=ppt/slideLayouts/slideLayout882.xml><?xml version="1.0" encoding="utf-8"?>
<p:sldLayout xmlns:a="http://schemas.openxmlformats.org/drawingml/2006/main" xmlns:r="http://schemas.openxmlformats.org/officeDocument/2006/relationships" xmlns:p="http://schemas.openxmlformats.org/presentationml/2006/main" preserve="1" userDrawn="1">
  <p:cSld name="29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19" name="Picture Placeholder 18">
            <a:extLst>
              <a:ext uri="{FF2B5EF4-FFF2-40B4-BE49-F238E27FC236}">
                <a16:creationId xmlns:a16="http://schemas.microsoft.com/office/drawing/2014/main" id="{4C6284A7-D869-4884-8C58-6C1BA1178D84}"/>
              </a:ext>
            </a:extLst>
          </p:cNvPr>
          <p:cNvSpPr>
            <a:spLocks noGrp="1"/>
          </p:cNvSpPr>
          <p:nvPr>
            <p:ph type="pic" sz="quarter" idx="17"/>
          </p:nvPr>
        </p:nvSpPr>
        <p:spPr>
          <a:xfrm>
            <a:off x="1935724"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28DF5045-2279-4074-B9CF-C8E7BDA1E6F3}"/>
              </a:ext>
            </a:extLst>
          </p:cNvPr>
          <p:cNvSpPr>
            <a:spLocks noGrp="1"/>
          </p:cNvSpPr>
          <p:nvPr>
            <p:ph type="pic" sz="quarter" idx="18"/>
          </p:nvPr>
        </p:nvSpPr>
        <p:spPr>
          <a:xfrm>
            <a:off x="4079771"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2D787C9C-AE58-4BDC-8D38-B6DE9E13F49C}"/>
              </a:ext>
            </a:extLst>
          </p:cNvPr>
          <p:cNvSpPr>
            <a:spLocks noGrp="1"/>
          </p:cNvSpPr>
          <p:nvPr>
            <p:ph type="pic" sz="quarter" idx="19"/>
          </p:nvPr>
        </p:nvSpPr>
        <p:spPr>
          <a:xfrm>
            <a:off x="6223817" y="1360866"/>
            <a:ext cx="984455" cy="1164470"/>
          </a:xfrm>
          <a:custGeom>
            <a:avLst/>
            <a:gdLst>
              <a:gd name="connsiteX0" fmla="*/ 656303 w 1312606"/>
              <a:gd name="connsiteY0" fmla="*/ 0 h 1552626"/>
              <a:gd name="connsiteX1" fmla="*/ 1312606 w 1312606"/>
              <a:gd name="connsiteY1" fmla="*/ 328152 h 1552626"/>
              <a:gd name="connsiteX2" fmla="*/ 1312606 w 1312606"/>
              <a:gd name="connsiteY2" fmla="*/ 1224475 h 1552626"/>
              <a:gd name="connsiteX3" fmla="*/ 656303 w 1312606"/>
              <a:gd name="connsiteY3" fmla="*/ 1552626 h 1552626"/>
              <a:gd name="connsiteX4" fmla="*/ 0 w 1312606"/>
              <a:gd name="connsiteY4" fmla="*/ 1224475 h 1552626"/>
              <a:gd name="connsiteX5" fmla="*/ 0 w 1312606"/>
              <a:gd name="connsiteY5" fmla="*/ 328152 h 155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606" h="1552626">
                <a:moveTo>
                  <a:pt x="656303" y="0"/>
                </a:moveTo>
                <a:lnTo>
                  <a:pt x="1312606" y="328152"/>
                </a:lnTo>
                <a:lnTo>
                  <a:pt x="1312606" y="1224475"/>
                </a:lnTo>
                <a:lnTo>
                  <a:pt x="656303" y="1552626"/>
                </a:lnTo>
                <a:lnTo>
                  <a:pt x="0" y="1224475"/>
                </a:lnTo>
                <a:lnTo>
                  <a:pt x="0" y="328152"/>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698130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000" fill="hold"/>
                                        <p:tgtEl>
                                          <p:spTgt spid="19"/>
                                        </p:tgtEl>
                                        <p:attrNameLst>
                                          <p:attrName>ppt_x</p:attrName>
                                        </p:attrNameLst>
                                      </p:cBhvr>
                                      <p:tavLst>
                                        <p:tav tm="0">
                                          <p:val>
                                            <p:strVal val="#ppt_x"/>
                                          </p:val>
                                        </p:tav>
                                        <p:tav tm="100000">
                                          <p:val>
                                            <p:strVal val="#ppt_x"/>
                                          </p:val>
                                        </p:tav>
                                      </p:tavLst>
                                    </p:anim>
                                    <p:anim calcmode="lin" valueType="num">
                                      <p:cBhvr additive="base">
                                        <p:cTn id="16" dur="10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19" grpId="0" animBg="1"/>
      <p:bldP spid="18" grpId="0" animBg="1"/>
      <p:bldP spid="17" grpId="0" animBg="1"/>
    </p:bldLst>
  </p:timing>
</p:sldLayout>
</file>

<file path=ppt/slideLayouts/slideLayout883.xml><?xml version="1.0" encoding="utf-8"?>
<p:sldLayout xmlns:a="http://schemas.openxmlformats.org/drawingml/2006/main" xmlns:r="http://schemas.openxmlformats.org/officeDocument/2006/relationships" xmlns:p="http://schemas.openxmlformats.org/presentationml/2006/main" preserve="1" userDrawn="1">
  <p:cSld name="3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514350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5B93D63B-54CD-4EDC-8E1B-F99EF4DA57DC}"/>
              </a:ext>
            </a:extLst>
          </p:cNvPr>
          <p:cNvSpPr>
            <a:spLocks noGrp="1"/>
          </p:cNvSpPr>
          <p:nvPr>
            <p:ph type="pic" sz="quarter" idx="24"/>
          </p:nvPr>
        </p:nvSpPr>
        <p:spPr>
          <a:xfrm>
            <a:off x="3192927"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 name="Title 1">
            <a:extLst>
              <a:ext uri="{FF2B5EF4-FFF2-40B4-BE49-F238E27FC236}">
                <a16:creationId xmlns:a16="http://schemas.microsoft.com/office/drawing/2014/main" id="{D5902ABC-C7DF-40DD-87A1-4EC95CB55C3C}"/>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4" name="Text Placeholder 7">
            <a:extLst>
              <a:ext uri="{FF2B5EF4-FFF2-40B4-BE49-F238E27FC236}">
                <a16:creationId xmlns:a16="http://schemas.microsoft.com/office/drawing/2014/main" id="{87400AA9-69C4-4371-8733-41B837A5F805}"/>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D9E013C6-8AFF-4044-87DB-CE5B1163C1D8}"/>
              </a:ext>
            </a:extLst>
          </p:cNvPr>
          <p:cNvSpPr>
            <a:spLocks noGrp="1"/>
          </p:cNvSpPr>
          <p:nvPr>
            <p:ph type="pic" sz="quarter" idx="23"/>
          </p:nvPr>
        </p:nvSpPr>
        <p:spPr>
          <a:xfrm>
            <a:off x="1337701" y="1415846"/>
            <a:ext cx="902921" cy="1062057"/>
          </a:xfrm>
          <a:custGeom>
            <a:avLst/>
            <a:gdLst>
              <a:gd name="connsiteX0" fmla="*/ 601947 w 1203894"/>
              <a:gd name="connsiteY0" fmla="*/ 0 h 1416076"/>
              <a:gd name="connsiteX1" fmla="*/ 1203894 w 1203894"/>
              <a:gd name="connsiteY1" fmla="*/ 300974 h 1416076"/>
              <a:gd name="connsiteX2" fmla="*/ 1203894 w 1203894"/>
              <a:gd name="connsiteY2" fmla="*/ 1115103 h 1416076"/>
              <a:gd name="connsiteX3" fmla="*/ 601947 w 1203894"/>
              <a:gd name="connsiteY3" fmla="*/ 1416076 h 1416076"/>
              <a:gd name="connsiteX4" fmla="*/ 0 w 1203894"/>
              <a:gd name="connsiteY4" fmla="*/ 1115103 h 1416076"/>
              <a:gd name="connsiteX5" fmla="*/ 0 w 1203894"/>
              <a:gd name="connsiteY5" fmla="*/ 300974 h 141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6">
                <a:moveTo>
                  <a:pt x="601947" y="0"/>
                </a:moveTo>
                <a:lnTo>
                  <a:pt x="1203894" y="300974"/>
                </a:lnTo>
                <a:lnTo>
                  <a:pt x="1203894" y="1115103"/>
                </a:lnTo>
                <a:lnTo>
                  <a:pt x="601947" y="1416076"/>
                </a:lnTo>
                <a:lnTo>
                  <a:pt x="0" y="1115103"/>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45E038A2-58EA-4C4F-A80D-CA2F3FCF6A94}"/>
              </a:ext>
            </a:extLst>
          </p:cNvPr>
          <p:cNvSpPr>
            <a:spLocks noGrp="1"/>
          </p:cNvSpPr>
          <p:nvPr>
            <p:ph type="pic" sz="quarter" idx="25"/>
          </p:nvPr>
        </p:nvSpPr>
        <p:spPr>
          <a:xfrm>
            <a:off x="5048152" y="1415847"/>
            <a:ext cx="902921" cy="1062056"/>
          </a:xfrm>
          <a:custGeom>
            <a:avLst/>
            <a:gdLst>
              <a:gd name="connsiteX0" fmla="*/ 601947 w 1203894"/>
              <a:gd name="connsiteY0" fmla="*/ 0 h 1416074"/>
              <a:gd name="connsiteX1" fmla="*/ 1203894 w 1203894"/>
              <a:gd name="connsiteY1" fmla="*/ 300974 h 1416074"/>
              <a:gd name="connsiteX2" fmla="*/ 1203894 w 1203894"/>
              <a:gd name="connsiteY2" fmla="*/ 1115101 h 1416074"/>
              <a:gd name="connsiteX3" fmla="*/ 601947 w 1203894"/>
              <a:gd name="connsiteY3" fmla="*/ 1416074 h 1416074"/>
              <a:gd name="connsiteX4" fmla="*/ 0 w 1203894"/>
              <a:gd name="connsiteY4" fmla="*/ 1115101 h 1416074"/>
              <a:gd name="connsiteX5" fmla="*/ 0 w 1203894"/>
              <a:gd name="connsiteY5" fmla="*/ 300974 h 14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4" h="1416074">
                <a:moveTo>
                  <a:pt x="601947" y="0"/>
                </a:moveTo>
                <a:lnTo>
                  <a:pt x="1203894" y="300974"/>
                </a:lnTo>
                <a:lnTo>
                  <a:pt x="1203894" y="1115101"/>
                </a:lnTo>
                <a:lnTo>
                  <a:pt x="601947" y="1416074"/>
                </a:lnTo>
                <a:lnTo>
                  <a:pt x="0" y="1115101"/>
                </a:lnTo>
                <a:lnTo>
                  <a:pt x="0" y="300974"/>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6E232147-7C38-4E2F-B9AD-C4E683E88D7C}"/>
              </a:ext>
            </a:extLst>
          </p:cNvPr>
          <p:cNvSpPr>
            <a:spLocks noGrp="1"/>
          </p:cNvSpPr>
          <p:nvPr>
            <p:ph type="pic" sz="quarter" idx="26"/>
          </p:nvPr>
        </p:nvSpPr>
        <p:spPr>
          <a:xfrm>
            <a:off x="6903379" y="1415848"/>
            <a:ext cx="902918" cy="1062053"/>
          </a:xfrm>
          <a:custGeom>
            <a:avLst/>
            <a:gdLst>
              <a:gd name="connsiteX0" fmla="*/ 601945 w 1203890"/>
              <a:gd name="connsiteY0" fmla="*/ 0 h 1416070"/>
              <a:gd name="connsiteX1" fmla="*/ 1203890 w 1203890"/>
              <a:gd name="connsiteY1" fmla="*/ 300973 h 1416070"/>
              <a:gd name="connsiteX2" fmla="*/ 1203890 w 1203890"/>
              <a:gd name="connsiteY2" fmla="*/ 1115098 h 1416070"/>
              <a:gd name="connsiteX3" fmla="*/ 601945 w 1203890"/>
              <a:gd name="connsiteY3" fmla="*/ 1416070 h 1416070"/>
              <a:gd name="connsiteX4" fmla="*/ 0 w 1203890"/>
              <a:gd name="connsiteY4" fmla="*/ 1115098 h 1416070"/>
              <a:gd name="connsiteX5" fmla="*/ 0 w 1203890"/>
              <a:gd name="connsiteY5" fmla="*/ 300973 h 141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3890" h="1416070">
                <a:moveTo>
                  <a:pt x="601945" y="0"/>
                </a:moveTo>
                <a:lnTo>
                  <a:pt x="1203890" y="300973"/>
                </a:lnTo>
                <a:lnTo>
                  <a:pt x="1203890" y="1115098"/>
                </a:lnTo>
                <a:lnTo>
                  <a:pt x="601945" y="1416070"/>
                </a:lnTo>
                <a:lnTo>
                  <a:pt x="0" y="1115098"/>
                </a:lnTo>
                <a:lnTo>
                  <a:pt x="0" y="30097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479635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4">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 grpId="0"/>
      <p:bldP spid="4"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4"/>
                        </p:tgtEl>
                        <p:attrNameLst>
                          <p:attrName>style.visibility</p:attrName>
                        </p:attrNameLst>
                      </p:cBhvr>
                      <p:to>
                        <p:strVal val="visible"/>
                      </p:to>
                    </p:set>
                    <p:anim calcmode="lin" valueType="num">
                      <p:cBhvr additive="base">
                        <p:cTn dur="1000" fill="hold"/>
                        <p:tgtEl>
                          <p:spTgt spid="4"/>
                        </p:tgtEl>
                        <p:attrNameLst>
                          <p:attrName>ppt_x</p:attrName>
                        </p:attrNameLst>
                      </p:cBhvr>
                      <p:tavLst>
                        <p:tav tm="0">
                          <p:val>
                            <p:strVal val="#ppt_x"/>
                          </p:val>
                        </p:tav>
                        <p:tav tm="100000">
                          <p:val>
                            <p:strVal val="#ppt_x"/>
                          </p:val>
                        </p:tav>
                      </p:tavLst>
                    </p:anim>
                    <p:anim calcmode="lin" valueType="num">
                      <p:cBhvr additive="base">
                        <p:cTn dur="1000" fill="hold"/>
                        <p:tgtEl>
                          <p:spTgt spid="4"/>
                        </p:tgtEl>
                        <p:attrNameLst>
                          <p:attrName>ppt_y</p:attrName>
                        </p:attrNameLst>
                      </p:cBhvr>
                      <p:tavLst>
                        <p:tav tm="0">
                          <p:val>
                            <p:strVal val="0-#ppt_h/2"/>
                          </p:val>
                        </p:tav>
                        <p:tav tm="100000">
                          <p:val>
                            <p:strVal val="#ppt_y"/>
                          </p:val>
                        </p:tav>
                      </p:tavLst>
                    </p:anim>
                  </p:childTnLst>
                </p:cTn>
              </p:par>
            </p:tnLst>
          </p:tmpl>
        </p:tmplLst>
      </p:bldP>
      <p:bldP spid="26" grpId="0" animBg="1"/>
      <p:bldP spid="27" grpId="0" animBg="1"/>
      <p:bldP spid="24" grpId="0" animBg="1"/>
    </p:bldLst>
  </p:timing>
</p:sldLayout>
</file>

<file path=ppt/slideLayouts/slideLayout884.xml><?xml version="1.0" encoding="utf-8"?>
<p:sldLayout xmlns:a="http://schemas.openxmlformats.org/drawingml/2006/main" xmlns:r="http://schemas.openxmlformats.org/officeDocument/2006/relationships" xmlns:p="http://schemas.openxmlformats.org/presentationml/2006/main" preserve="1" userDrawn="1">
  <p:cSld name="59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1156050"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3006472"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4856894" y="2098757"/>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6707316" y="1355769"/>
            <a:ext cx="1315306" cy="1315304"/>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99B1C65-97CA-4DF6-81AB-3BD38E793B24}"/>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3BC5BE82-86FE-4DEB-A3B8-28FEEBC8450A}"/>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317360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nodePh="1">
                                  <p:stCondLst>
                                    <p:cond delay="0"/>
                                  </p:stCondLst>
                                  <p:endCondLst>
                                    <p:cond evt="begin" delay="0">
                                      <p:tn val="21"/>
                                    </p:cond>
                                  </p:end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4"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nodePh="1">
                                  <p:stCondLst>
                                    <p:cond delay="250"/>
                                  </p:stCondLst>
                                  <p:endCondLst>
                                    <p:cond evt="begin" delay="0">
                                      <p:tn val="25"/>
                                    </p:cond>
                                  </p:end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ppt_x"/>
                                          </p:val>
                                        </p:tav>
                                        <p:tav tm="100000">
                                          <p:val>
                                            <p:strVal val="#ppt_x"/>
                                          </p:val>
                                        </p:tav>
                                      </p:tavLst>
                                    </p:anim>
                                    <p:anim calcmode="lin" valueType="num">
                                      <p:cBhvr additive="base">
                                        <p:cTn id="2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5.xml><?xml version="1.0" encoding="utf-8"?>
<p:sldLayout xmlns:a="http://schemas.openxmlformats.org/drawingml/2006/main" xmlns:r="http://schemas.openxmlformats.org/officeDocument/2006/relationships" xmlns:p="http://schemas.openxmlformats.org/presentationml/2006/main" preserve="1" userDrawn="1">
  <p:cSld name="60_Basic Layout">
    <p:spTree>
      <p:nvGrpSpPr>
        <p:cNvPr id="1" name=""/>
        <p:cNvGrpSpPr/>
        <p:nvPr/>
      </p:nvGrpSpPr>
      <p:grpSpPr>
        <a:xfrm>
          <a:off x="0" y="0"/>
          <a:ext cx="0" cy="0"/>
          <a:chOff x="0" y="0"/>
          <a:chExt cx="0" cy="0"/>
        </a:xfrm>
      </p:grpSpPr>
      <p:sp>
        <p:nvSpPr>
          <p:cNvPr id="29" name="Picture Placeholder 28">
            <a:extLst>
              <a:ext uri="{FF2B5EF4-FFF2-40B4-BE49-F238E27FC236}">
                <a16:creationId xmlns:a16="http://schemas.microsoft.com/office/drawing/2014/main" id="{CD4B290A-A863-4BC7-BEEA-1F248319ED10}"/>
              </a:ext>
            </a:extLst>
          </p:cNvPr>
          <p:cNvSpPr>
            <a:spLocks noGrp="1"/>
          </p:cNvSpPr>
          <p:nvPr>
            <p:ph type="pic" sz="quarter" idx="18"/>
          </p:nvPr>
        </p:nvSpPr>
        <p:spPr>
          <a:xfrm>
            <a:off x="992764"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3BB1E71A-0ED9-4D9B-8E02-26A941B57C29}"/>
              </a:ext>
            </a:extLst>
          </p:cNvPr>
          <p:cNvSpPr>
            <a:spLocks noGrp="1"/>
          </p:cNvSpPr>
          <p:nvPr>
            <p:ph type="pic" sz="quarter" idx="19"/>
          </p:nvPr>
        </p:nvSpPr>
        <p:spPr>
          <a:xfrm>
            <a:off x="2483958"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617EFF1F-CB7D-4A5D-A343-0EE592E9EFD2}"/>
              </a:ext>
            </a:extLst>
          </p:cNvPr>
          <p:cNvSpPr>
            <a:spLocks noGrp="1"/>
          </p:cNvSpPr>
          <p:nvPr>
            <p:ph type="pic" sz="quarter" idx="20"/>
          </p:nvPr>
        </p:nvSpPr>
        <p:spPr>
          <a:xfrm>
            <a:off x="3975151"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7F089066-A7A1-452A-AC83-02FF4FE7C160}"/>
              </a:ext>
            </a:extLst>
          </p:cNvPr>
          <p:cNvSpPr>
            <a:spLocks noGrp="1"/>
          </p:cNvSpPr>
          <p:nvPr>
            <p:ph type="pic" sz="quarter" idx="21"/>
          </p:nvPr>
        </p:nvSpPr>
        <p:spPr>
          <a:xfrm>
            <a:off x="5466345" y="1355769"/>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4EC5BA58-BA1C-4144-BECD-CCB199A2ABC0}"/>
              </a:ext>
            </a:extLst>
          </p:cNvPr>
          <p:cNvSpPr>
            <a:spLocks noGrp="1"/>
          </p:cNvSpPr>
          <p:nvPr>
            <p:ph type="pic" sz="quarter" idx="22"/>
          </p:nvPr>
        </p:nvSpPr>
        <p:spPr>
          <a:xfrm>
            <a:off x="6957538" y="2098757"/>
            <a:ext cx="1190042" cy="119004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9" name="Title 1">
            <a:extLst>
              <a:ext uri="{FF2B5EF4-FFF2-40B4-BE49-F238E27FC236}">
                <a16:creationId xmlns:a16="http://schemas.microsoft.com/office/drawing/2014/main" id="{A7B26D0B-8227-4276-A61B-E2FFD5856883}"/>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0" name="Text Placeholder 7">
            <a:extLst>
              <a:ext uri="{FF2B5EF4-FFF2-40B4-BE49-F238E27FC236}">
                <a16:creationId xmlns:a16="http://schemas.microsoft.com/office/drawing/2014/main" id="{007601C4-E1E6-4EFE-A204-DCC55B44EB1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9095358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0" fill="hold"/>
                                        <p:tgtEl>
                                          <p:spTgt spid="29"/>
                                        </p:tgtEl>
                                        <p:attrNameLst>
                                          <p:attrName>ppt_x</p:attrName>
                                        </p:attrNameLst>
                                      </p:cBhvr>
                                      <p:tavLst>
                                        <p:tav tm="0">
                                          <p:val>
                                            <p:strVal val="#ppt_x"/>
                                          </p:val>
                                        </p:tav>
                                        <p:tav tm="100000">
                                          <p:val>
                                            <p:strVal val="#ppt_x"/>
                                          </p:val>
                                        </p:tav>
                                      </p:tavLst>
                                    </p:anim>
                                    <p:anim calcmode="lin" valueType="num">
                                      <p:cBhvr additive="base">
                                        <p:cTn id="8" dur="10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ppt_x"/>
                                          </p:val>
                                        </p:tav>
                                        <p:tav tm="100000">
                                          <p:val>
                                            <p:strVal val="#ppt_x"/>
                                          </p:val>
                                        </p:tav>
                                      </p:tavLst>
                                    </p:anim>
                                    <p:anim calcmode="lin" valueType="num">
                                      <p:cBhvr additive="base">
                                        <p:cTn id="12" dur="10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000" fill="hold"/>
                                        <p:tgtEl>
                                          <p:spTgt spid="27"/>
                                        </p:tgtEl>
                                        <p:attrNameLst>
                                          <p:attrName>ppt_x</p:attrName>
                                        </p:attrNameLst>
                                      </p:cBhvr>
                                      <p:tavLst>
                                        <p:tav tm="0">
                                          <p:val>
                                            <p:strVal val="#ppt_x"/>
                                          </p:val>
                                        </p:tav>
                                        <p:tav tm="100000">
                                          <p:val>
                                            <p:strVal val="#ppt_x"/>
                                          </p:val>
                                        </p:tav>
                                      </p:tavLst>
                                    </p:anim>
                                    <p:anim calcmode="lin" valueType="num">
                                      <p:cBhvr additive="base">
                                        <p:cTn id="16" dur="1000" fill="hold"/>
                                        <p:tgtEl>
                                          <p:spTgt spid="2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nodePh="1">
                                  <p:stCondLst>
                                    <p:cond delay="0"/>
                                  </p:stCondLst>
                                  <p:endCondLst>
                                    <p:cond evt="begin" delay="0">
                                      <p:tn val="25"/>
                                    </p:cond>
                                  </p:endCondLst>
                                  <p:childTnLst>
                                    <p:set>
                                      <p:cBhvr>
                                        <p:cTn id="26" dur="1" fill="hold">
                                          <p:stCondLst>
                                            <p:cond delay="0"/>
                                          </p:stCondLst>
                                        </p:cTn>
                                        <p:tgtEl>
                                          <p:spTgt spid="10">
                                            <p:txEl>
                                              <p:pRg st="0" end="0"/>
                                            </p:txEl>
                                          </p:spTgt>
                                        </p:tgtEl>
                                        <p:attrNameLst>
                                          <p:attrName>style.visibility</p:attrName>
                                        </p:attrNameLst>
                                      </p:cBhvr>
                                      <p:to>
                                        <p:strVal val="visible"/>
                                      </p:to>
                                    </p:set>
                                    <p:anim calcmode="lin" valueType="num">
                                      <p:cBhvr additive="base">
                                        <p:cTn id="2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8" dur="1000" fill="hold"/>
                                        <p:tgtEl>
                                          <p:spTgt spid="10">
                                            <p:txEl>
                                              <p:pRg st="0" end="0"/>
                                            </p:txEl>
                                          </p:spTgt>
                                        </p:tgtEl>
                                        <p:attrNameLst>
                                          <p:attrName>ppt_y</p:attrName>
                                        </p:attrNameLst>
                                      </p:cBhvr>
                                      <p:tavLst>
                                        <p:tav tm="0">
                                          <p:val>
                                            <p:strVal val="0-#ppt_h/2"/>
                                          </p:val>
                                        </p:tav>
                                        <p:tav tm="100000">
                                          <p:val>
                                            <p:strVal val="#ppt_y"/>
                                          </p:val>
                                        </p:tav>
                                      </p:tavLst>
                                    </p:anim>
                                  </p:childTnLst>
                                </p:cTn>
                              </p:par>
                              <p:par>
                                <p:cTn id="29" presetID="2" presetClass="entr" presetSubtype="1" decel="100000" fill="hold" grpId="0" nodeType="withEffect" nodePh="1">
                                  <p:stCondLst>
                                    <p:cond delay="250"/>
                                  </p:stCondLst>
                                  <p:endCondLst>
                                    <p:cond evt="begin" delay="0">
                                      <p:tn val="29"/>
                                    </p:cond>
                                  </p:end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ppt_x"/>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8" grpId="0" animBg="1"/>
      <p:bldP spid="27" grpId="0" animBg="1"/>
      <p:bldP spid="26" grpId="0" animBg="1"/>
      <p:bldP spid="25" grpId="0" animBg="1"/>
      <p:bldP spid="9" grpId="0"/>
      <p:bldP spid="10"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 calcmode="lin" valueType="num">
                      <p:cBhvr additive="base">
                        <p:cTn dur="1000" fill="hold"/>
                        <p:tgtEl>
                          <p:spTgt spid="10"/>
                        </p:tgtEl>
                        <p:attrNameLst>
                          <p:attrName>ppt_x</p:attrName>
                        </p:attrNameLst>
                      </p:cBhvr>
                      <p:tavLst>
                        <p:tav tm="0">
                          <p:val>
                            <p:strVal val="#ppt_x"/>
                          </p:val>
                        </p:tav>
                        <p:tav tm="100000">
                          <p:val>
                            <p:strVal val="#ppt_x"/>
                          </p:val>
                        </p:tav>
                      </p:tavLst>
                    </p:anim>
                    <p:anim calcmode="lin" valueType="num">
                      <p:cBhvr additive="base">
                        <p:cTn dur="1000" fill="hold"/>
                        <p:tgtEl>
                          <p:spTgt spid="1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6.xml><?xml version="1.0" encoding="utf-8"?>
<p:sldLayout xmlns:a="http://schemas.openxmlformats.org/drawingml/2006/main" xmlns:r="http://schemas.openxmlformats.org/officeDocument/2006/relationships" xmlns:p="http://schemas.openxmlformats.org/presentationml/2006/main" preserve="1" userDrawn="1">
  <p:cSld name="61_Basic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0672C61-01B4-439A-8B26-2F9858DDB792}"/>
              </a:ext>
            </a:extLst>
          </p:cNvPr>
          <p:cNvSpPr>
            <a:spLocks noGrp="1"/>
          </p:cNvSpPr>
          <p:nvPr>
            <p:ph type="pic" sz="quarter" idx="19"/>
          </p:nvPr>
        </p:nvSpPr>
        <p:spPr>
          <a:xfrm>
            <a:off x="1456891"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E85D64A-CDD0-466A-B852-1F94D3235961}"/>
              </a:ext>
            </a:extLst>
          </p:cNvPr>
          <p:cNvSpPr>
            <a:spLocks noGrp="1"/>
          </p:cNvSpPr>
          <p:nvPr>
            <p:ph type="pic" sz="quarter" idx="20"/>
          </p:nvPr>
        </p:nvSpPr>
        <p:spPr>
          <a:xfrm>
            <a:off x="1456891"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7" name="Picture Placeholder 16">
            <a:extLst>
              <a:ext uri="{FF2B5EF4-FFF2-40B4-BE49-F238E27FC236}">
                <a16:creationId xmlns:a16="http://schemas.microsoft.com/office/drawing/2014/main" id="{63E0D4B0-8BAE-4F02-A54E-E0537DD3FDBE}"/>
              </a:ext>
            </a:extLst>
          </p:cNvPr>
          <p:cNvSpPr>
            <a:spLocks noGrp="1"/>
          </p:cNvSpPr>
          <p:nvPr>
            <p:ph type="pic" sz="quarter" idx="21"/>
          </p:nvPr>
        </p:nvSpPr>
        <p:spPr>
          <a:xfrm>
            <a:off x="1456891"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F350ECE-262D-40A4-9DB1-5051FD6DB530}"/>
              </a:ext>
            </a:extLst>
          </p:cNvPr>
          <p:cNvSpPr>
            <a:spLocks noGrp="1"/>
          </p:cNvSpPr>
          <p:nvPr>
            <p:ph type="pic" sz="quarter" idx="22"/>
          </p:nvPr>
        </p:nvSpPr>
        <p:spPr>
          <a:xfrm>
            <a:off x="5016520" y="133800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2B4EDD4E-F153-491E-9939-EC36D03BB952}"/>
              </a:ext>
            </a:extLst>
          </p:cNvPr>
          <p:cNvSpPr>
            <a:spLocks noGrp="1"/>
          </p:cNvSpPr>
          <p:nvPr>
            <p:ph type="pic" sz="quarter" idx="23"/>
          </p:nvPr>
        </p:nvSpPr>
        <p:spPr>
          <a:xfrm>
            <a:off x="5016520" y="233761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DBECEE78-4AD8-4604-B012-803BBDEBD7EE}"/>
              </a:ext>
            </a:extLst>
          </p:cNvPr>
          <p:cNvSpPr>
            <a:spLocks noGrp="1"/>
          </p:cNvSpPr>
          <p:nvPr>
            <p:ph type="pic" sz="quarter" idx="24"/>
          </p:nvPr>
        </p:nvSpPr>
        <p:spPr>
          <a:xfrm>
            <a:off x="5016520" y="333723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4FBA10F8-6C72-426F-895E-7FB42C893010}"/>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7A6EE49A-3C3D-4B65-A34B-2E2AFE0FC105}"/>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7292014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2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ppt_x"/>
                                          </p:val>
                                        </p:tav>
                                        <p:tav tm="100000">
                                          <p:val>
                                            <p:strVal val="#ppt_x"/>
                                          </p:val>
                                        </p:tav>
                                      </p:tavLst>
                                    </p:anim>
                                    <p:anim calcmode="lin" valueType="num">
                                      <p:cBhvr additive="base">
                                        <p:cTn id="24" dur="10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7.xml><?xml version="1.0" encoding="utf-8"?>
<p:sldLayout xmlns:a="http://schemas.openxmlformats.org/drawingml/2006/main" xmlns:r="http://schemas.openxmlformats.org/officeDocument/2006/relationships" xmlns:p="http://schemas.openxmlformats.org/presentationml/2006/main" preserve="1" userDrawn="1">
  <p:cSld name="62_Basic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838BF94-56CD-4BDA-9257-0476FA5EDD4C}"/>
              </a:ext>
            </a:extLst>
          </p:cNvPr>
          <p:cNvSpPr>
            <a:spLocks noGrp="1"/>
          </p:cNvSpPr>
          <p:nvPr>
            <p:ph type="pic" sz="quarter" idx="20"/>
          </p:nvPr>
        </p:nvSpPr>
        <p:spPr>
          <a:xfrm>
            <a:off x="881839"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3" name="Picture Placeholder 22">
            <a:extLst>
              <a:ext uri="{FF2B5EF4-FFF2-40B4-BE49-F238E27FC236}">
                <a16:creationId xmlns:a16="http://schemas.microsoft.com/office/drawing/2014/main" id="{7BCC0B1E-78D2-4B32-9BE4-8194F7C4BFF4}"/>
              </a:ext>
            </a:extLst>
          </p:cNvPr>
          <p:cNvSpPr>
            <a:spLocks noGrp="1"/>
          </p:cNvSpPr>
          <p:nvPr>
            <p:ph type="pic" sz="quarter" idx="21"/>
          </p:nvPr>
        </p:nvSpPr>
        <p:spPr>
          <a:xfrm>
            <a:off x="881839"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4" name="Picture Placeholder 23">
            <a:extLst>
              <a:ext uri="{FF2B5EF4-FFF2-40B4-BE49-F238E27FC236}">
                <a16:creationId xmlns:a16="http://schemas.microsoft.com/office/drawing/2014/main" id="{D9A4F74F-4D91-4A35-9A5B-1DECC15D04AC}"/>
              </a:ext>
            </a:extLst>
          </p:cNvPr>
          <p:cNvSpPr>
            <a:spLocks noGrp="1"/>
          </p:cNvSpPr>
          <p:nvPr>
            <p:ph type="pic" sz="quarter" idx="22"/>
          </p:nvPr>
        </p:nvSpPr>
        <p:spPr>
          <a:xfrm>
            <a:off x="3389797"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5" name="Picture Placeholder 24">
            <a:extLst>
              <a:ext uri="{FF2B5EF4-FFF2-40B4-BE49-F238E27FC236}">
                <a16:creationId xmlns:a16="http://schemas.microsoft.com/office/drawing/2014/main" id="{3573491A-EAB5-4A09-8701-DEBC7A4B5964}"/>
              </a:ext>
            </a:extLst>
          </p:cNvPr>
          <p:cNvSpPr>
            <a:spLocks noGrp="1"/>
          </p:cNvSpPr>
          <p:nvPr>
            <p:ph type="pic" sz="quarter" idx="23"/>
          </p:nvPr>
        </p:nvSpPr>
        <p:spPr>
          <a:xfrm>
            <a:off x="3389797"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4228FFB8-3B4D-41D3-8871-22D90E089E07}"/>
              </a:ext>
            </a:extLst>
          </p:cNvPr>
          <p:cNvSpPr>
            <a:spLocks noGrp="1"/>
          </p:cNvSpPr>
          <p:nvPr>
            <p:ph type="pic" sz="quarter" idx="24"/>
          </p:nvPr>
        </p:nvSpPr>
        <p:spPr>
          <a:xfrm>
            <a:off x="5897752" y="1421629"/>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E2067C7-BD17-4DEB-B6CE-6B1A3CC68029}"/>
              </a:ext>
            </a:extLst>
          </p:cNvPr>
          <p:cNvSpPr>
            <a:spLocks noGrp="1"/>
          </p:cNvSpPr>
          <p:nvPr>
            <p:ph type="pic" sz="quarter" idx="25"/>
          </p:nvPr>
        </p:nvSpPr>
        <p:spPr>
          <a:xfrm>
            <a:off x="5897752" y="2557255"/>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0" name="Title 1">
            <a:extLst>
              <a:ext uri="{FF2B5EF4-FFF2-40B4-BE49-F238E27FC236}">
                <a16:creationId xmlns:a16="http://schemas.microsoft.com/office/drawing/2014/main" id="{5A2012A2-1A4A-4323-B7F6-5017F3981878}"/>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1" name="Text Placeholder 7">
            <a:extLst>
              <a:ext uri="{FF2B5EF4-FFF2-40B4-BE49-F238E27FC236}">
                <a16:creationId xmlns:a16="http://schemas.microsoft.com/office/drawing/2014/main" id="{1B10F939-D9DC-4ED5-A34F-213C8B73ACF7}"/>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634825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ppt_x"/>
                                          </p:val>
                                        </p:tav>
                                        <p:tav tm="100000">
                                          <p:val>
                                            <p:strVal val="#ppt_x"/>
                                          </p:val>
                                        </p:tav>
                                      </p:tavLst>
                                    </p:anim>
                                    <p:anim calcmode="lin" valueType="num">
                                      <p:cBhvr additive="base">
                                        <p:cTn id="8" dur="10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000" fill="hold"/>
                                        <p:tgtEl>
                                          <p:spTgt spid="23"/>
                                        </p:tgtEl>
                                        <p:attrNameLst>
                                          <p:attrName>ppt_x</p:attrName>
                                        </p:attrNameLst>
                                      </p:cBhvr>
                                      <p:tavLst>
                                        <p:tav tm="0">
                                          <p:val>
                                            <p:strVal val="#ppt_x"/>
                                          </p:val>
                                        </p:tav>
                                        <p:tav tm="100000">
                                          <p:val>
                                            <p:strVal val="#ppt_x"/>
                                          </p:val>
                                        </p:tav>
                                      </p:tavLst>
                                    </p:anim>
                                    <p:anim calcmode="lin" valueType="num">
                                      <p:cBhvr additive="base">
                                        <p:cTn id="12" dur="1000" fill="hold"/>
                                        <p:tgtEl>
                                          <p:spTgt spid="2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000" fill="hold"/>
                                        <p:tgtEl>
                                          <p:spTgt spid="24"/>
                                        </p:tgtEl>
                                        <p:attrNameLst>
                                          <p:attrName>ppt_x</p:attrName>
                                        </p:attrNameLst>
                                      </p:cBhvr>
                                      <p:tavLst>
                                        <p:tav tm="0">
                                          <p:val>
                                            <p:strVal val="#ppt_x"/>
                                          </p:val>
                                        </p:tav>
                                        <p:tav tm="100000">
                                          <p:val>
                                            <p:strVal val="#ppt_x"/>
                                          </p:val>
                                        </p:tav>
                                      </p:tavLst>
                                    </p:anim>
                                    <p:anim calcmode="lin" valueType="num">
                                      <p:cBhvr additive="base">
                                        <p:cTn id="16" dur="10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000" fill="hold"/>
                                        <p:tgtEl>
                                          <p:spTgt spid="25"/>
                                        </p:tgtEl>
                                        <p:attrNameLst>
                                          <p:attrName>ppt_x</p:attrName>
                                        </p:attrNameLst>
                                      </p:cBhvr>
                                      <p:tavLst>
                                        <p:tav tm="0">
                                          <p:val>
                                            <p:strVal val="#ppt_x"/>
                                          </p:val>
                                        </p:tav>
                                        <p:tav tm="100000">
                                          <p:val>
                                            <p:strVal val="#ppt_x"/>
                                          </p:val>
                                        </p:tav>
                                      </p:tavLst>
                                    </p:anim>
                                    <p:anim calcmode="lin" valueType="num">
                                      <p:cBhvr additive="base">
                                        <p:cTn id="20" dur="1000" fill="hold"/>
                                        <p:tgtEl>
                                          <p:spTgt spid="2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000" fill="hold"/>
                                        <p:tgtEl>
                                          <p:spTgt spid="27"/>
                                        </p:tgtEl>
                                        <p:attrNameLst>
                                          <p:attrName>ppt_x</p:attrName>
                                        </p:attrNameLst>
                                      </p:cBhvr>
                                      <p:tavLst>
                                        <p:tav tm="0">
                                          <p:val>
                                            <p:strVal val="#ppt_x"/>
                                          </p:val>
                                        </p:tav>
                                        <p:tav tm="100000">
                                          <p:val>
                                            <p:strVal val="#ppt_x"/>
                                          </p:val>
                                        </p:tav>
                                      </p:tavLst>
                                    </p:anim>
                                    <p:anim calcmode="lin" valueType="num">
                                      <p:cBhvr additive="base">
                                        <p:cTn id="28" dur="10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nodePh="1">
                                  <p:stCondLst>
                                    <p:cond delay="0"/>
                                  </p:stCondLst>
                                  <p:endCondLst>
                                    <p:cond evt="begin" delay="0">
                                      <p:tn val="29"/>
                                    </p:cond>
                                  </p:end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11">
                                            <p:txEl>
                                              <p:pRg st="0" end="0"/>
                                            </p:txEl>
                                          </p:spTgt>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nodePh="1">
                                  <p:stCondLst>
                                    <p:cond delay="25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ppt_x"/>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10" grpId="0"/>
      <p:bldP spid="11"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1"/>
                        </p:tgtEl>
                        <p:attrNameLst>
                          <p:attrName>style.visibility</p:attrName>
                        </p:attrNameLst>
                      </p:cBhvr>
                      <p:to>
                        <p:strVal val="visible"/>
                      </p:to>
                    </p:set>
                    <p:anim calcmode="lin" valueType="num">
                      <p:cBhvr additive="base">
                        <p:cTn dur="1000" fill="hold"/>
                        <p:tgtEl>
                          <p:spTgt spid="11"/>
                        </p:tgtEl>
                        <p:attrNameLst>
                          <p:attrName>ppt_x</p:attrName>
                        </p:attrNameLst>
                      </p:cBhvr>
                      <p:tavLst>
                        <p:tav tm="0">
                          <p:val>
                            <p:strVal val="#ppt_x"/>
                          </p:val>
                        </p:tav>
                        <p:tav tm="100000">
                          <p:val>
                            <p:strVal val="#ppt_x"/>
                          </p:val>
                        </p:tav>
                      </p:tavLst>
                    </p:anim>
                    <p:anim calcmode="lin" valueType="num">
                      <p:cBhvr additive="base">
                        <p:cTn dur="1000" fill="hold"/>
                        <p:tgtEl>
                          <p:spTgt spid="11"/>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8.xml><?xml version="1.0" encoding="utf-8"?>
<p:sldLayout xmlns:a="http://schemas.openxmlformats.org/drawingml/2006/main" xmlns:r="http://schemas.openxmlformats.org/officeDocument/2006/relationships" xmlns:p="http://schemas.openxmlformats.org/presentationml/2006/main" preserve="1" userDrawn="1">
  <p:cSld name="63_Basic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52579BB-7783-48C6-A03E-00D9FDBB0CCD}"/>
              </a:ext>
            </a:extLst>
          </p:cNvPr>
          <p:cNvSpPr>
            <a:spLocks noGrp="1"/>
          </p:cNvSpPr>
          <p:nvPr>
            <p:ph type="pic" sz="quarter" idx="21"/>
          </p:nvPr>
        </p:nvSpPr>
        <p:spPr>
          <a:xfrm>
            <a:off x="1434907"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9" name="Picture Placeholder 18">
            <a:extLst>
              <a:ext uri="{FF2B5EF4-FFF2-40B4-BE49-F238E27FC236}">
                <a16:creationId xmlns:a16="http://schemas.microsoft.com/office/drawing/2014/main" id="{C3CD4380-08CC-4239-982C-ECE417E08627}"/>
              </a:ext>
            </a:extLst>
          </p:cNvPr>
          <p:cNvSpPr>
            <a:spLocks noGrp="1"/>
          </p:cNvSpPr>
          <p:nvPr>
            <p:ph type="pic" sz="quarter" idx="22"/>
          </p:nvPr>
        </p:nvSpPr>
        <p:spPr>
          <a:xfrm>
            <a:off x="3234208"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24B1AD4-A8E9-4F19-A3C5-A240402D1E2D}"/>
              </a:ext>
            </a:extLst>
          </p:cNvPr>
          <p:cNvSpPr>
            <a:spLocks noGrp="1"/>
          </p:cNvSpPr>
          <p:nvPr>
            <p:ph type="pic" sz="quarter" idx="23"/>
          </p:nvPr>
        </p:nvSpPr>
        <p:spPr>
          <a:xfrm>
            <a:off x="5033510"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1" name="Picture Placeholder 20">
            <a:extLst>
              <a:ext uri="{FF2B5EF4-FFF2-40B4-BE49-F238E27FC236}">
                <a16:creationId xmlns:a16="http://schemas.microsoft.com/office/drawing/2014/main" id="{291ABBBD-3F84-4912-BF27-EA4C7D37C650}"/>
              </a:ext>
            </a:extLst>
          </p:cNvPr>
          <p:cNvSpPr>
            <a:spLocks noGrp="1"/>
          </p:cNvSpPr>
          <p:nvPr>
            <p:ph type="pic" sz="quarter" idx="24"/>
          </p:nvPr>
        </p:nvSpPr>
        <p:spPr>
          <a:xfrm>
            <a:off x="6832812" y="1086491"/>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8" name="Picture Placeholder 27">
            <a:extLst>
              <a:ext uri="{FF2B5EF4-FFF2-40B4-BE49-F238E27FC236}">
                <a16:creationId xmlns:a16="http://schemas.microsoft.com/office/drawing/2014/main" id="{82FA1F52-581A-4484-B02D-63EB70181DC3}"/>
              </a:ext>
            </a:extLst>
          </p:cNvPr>
          <p:cNvSpPr>
            <a:spLocks noGrp="1"/>
          </p:cNvSpPr>
          <p:nvPr>
            <p:ph type="pic" sz="quarter" idx="25"/>
          </p:nvPr>
        </p:nvSpPr>
        <p:spPr>
          <a:xfrm>
            <a:off x="1434907"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9" name="Picture Placeholder 28">
            <a:extLst>
              <a:ext uri="{FF2B5EF4-FFF2-40B4-BE49-F238E27FC236}">
                <a16:creationId xmlns:a16="http://schemas.microsoft.com/office/drawing/2014/main" id="{AFE510EB-8613-48ED-B13B-61C173CC87AF}"/>
              </a:ext>
            </a:extLst>
          </p:cNvPr>
          <p:cNvSpPr>
            <a:spLocks noGrp="1"/>
          </p:cNvSpPr>
          <p:nvPr>
            <p:ph type="pic" sz="quarter" idx="26"/>
          </p:nvPr>
        </p:nvSpPr>
        <p:spPr>
          <a:xfrm>
            <a:off x="3234208"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0" name="Picture Placeholder 29">
            <a:extLst>
              <a:ext uri="{FF2B5EF4-FFF2-40B4-BE49-F238E27FC236}">
                <a16:creationId xmlns:a16="http://schemas.microsoft.com/office/drawing/2014/main" id="{68C6C89A-72C8-468B-9A70-ED7551F26D8B}"/>
              </a:ext>
            </a:extLst>
          </p:cNvPr>
          <p:cNvSpPr>
            <a:spLocks noGrp="1"/>
          </p:cNvSpPr>
          <p:nvPr>
            <p:ph type="pic" sz="quarter" idx="27"/>
          </p:nvPr>
        </p:nvSpPr>
        <p:spPr>
          <a:xfrm>
            <a:off x="5033510"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1" name="Picture Placeholder 30">
            <a:extLst>
              <a:ext uri="{FF2B5EF4-FFF2-40B4-BE49-F238E27FC236}">
                <a16:creationId xmlns:a16="http://schemas.microsoft.com/office/drawing/2014/main" id="{60E0B6BF-7B7D-437C-A1C3-BF2943B8070C}"/>
              </a:ext>
            </a:extLst>
          </p:cNvPr>
          <p:cNvSpPr>
            <a:spLocks noGrp="1"/>
          </p:cNvSpPr>
          <p:nvPr>
            <p:ph type="pic" sz="quarter" idx="28"/>
          </p:nvPr>
        </p:nvSpPr>
        <p:spPr>
          <a:xfrm>
            <a:off x="6832812" y="2869894"/>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2" name="Title 1">
            <a:extLst>
              <a:ext uri="{FF2B5EF4-FFF2-40B4-BE49-F238E27FC236}">
                <a16:creationId xmlns:a16="http://schemas.microsoft.com/office/drawing/2014/main" id="{99600729-030A-4064-9C09-B17609ECB15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13" name="Text Placeholder 7">
            <a:extLst>
              <a:ext uri="{FF2B5EF4-FFF2-40B4-BE49-F238E27FC236}">
                <a16:creationId xmlns:a16="http://schemas.microsoft.com/office/drawing/2014/main" id="{042ED098-03AC-4E0D-B3C4-D3E9C9D242A3}"/>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9543988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1000" fill="hold"/>
                                        <p:tgtEl>
                                          <p:spTgt spid="28"/>
                                        </p:tgtEl>
                                        <p:attrNameLst>
                                          <p:attrName>ppt_x</p:attrName>
                                        </p:attrNameLst>
                                      </p:cBhvr>
                                      <p:tavLst>
                                        <p:tav tm="0">
                                          <p:val>
                                            <p:strVal val="#ppt_x"/>
                                          </p:val>
                                        </p:tav>
                                        <p:tav tm="100000">
                                          <p:val>
                                            <p:strVal val="#ppt_x"/>
                                          </p:val>
                                        </p:tav>
                                      </p:tavLst>
                                    </p:anim>
                                    <p:anim calcmode="lin" valueType="num">
                                      <p:cBhvr additive="base">
                                        <p:cTn id="24" dur="100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300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1000" fill="hold"/>
                                        <p:tgtEl>
                                          <p:spTgt spid="30"/>
                                        </p:tgtEl>
                                        <p:attrNameLst>
                                          <p:attrName>ppt_x</p:attrName>
                                        </p:attrNameLst>
                                      </p:cBhvr>
                                      <p:tavLst>
                                        <p:tav tm="0">
                                          <p:val>
                                            <p:strVal val="#ppt_x"/>
                                          </p:val>
                                        </p:tav>
                                        <p:tav tm="100000">
                                          <p:val>
                                            <p:strVal val="#ppt_x"/>
                                          </p:val>
                                        </p:tav>
                                      </p:tavLst>
                                    </p:anim>
                                    <p:anim calcmode="lin" valueType="num">
                                      <p:cBhvr additive="base">
                                        <p:cTn id="32" dur="1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325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1000" fill="hold"/>
                                        <p:tgtEl>
                                          <p:spTgt spid="31"/>
                                        </p:tgtEl>
                                        <p:attrNameLst>
                                          <p:attrName>ppt_x</p:attrName>
                                        </p:attrNameLst>
                                      </p:cBhvr>
                                      <p:tavLst>
                                        <p:tav tm="0">
                                          <p:val>
                                            <p:strVal val="#ppt_x"/>
                                          </p:val>
                                        </p:tav>
                                        <p:tav tm="100000">
                                          <p:val>
                                            <p:strVal val="#ppt_x"/>
                                          </p:val>
                                        </p:tav>
                                      </p:tavLst>
                                    </p:anim>
                                    <p:anim calcmode="lin" valueType="num">
                                      <p:cBhvr additive="base">
                                        <p:cTn id="36" dur="1000" fill="hold"/>
                                        <p:tgtEl>
                                          <p:spTgt spid="31"/>
                                        </p:tgtEl>
                                        <p:attrNameLst>
                                          <p:attrName>ppt_y</p:attrName>
                                        </p:attrNameLst>
                                      </p:cBhvr>
                                      <p:tavLst>
                                        <p:tav tm="0">
                                          <p:val>
                                            <p:strVal val="1+#ppt_h/2"/>
                                          </p:val>
                                        </p:tav>
                                        <p:tav tm="100000">
                                          <p:val>
                                            <p:strVal val="#ppt_y"/>
                                          </p:val>
                                        </p:tav>
                                      </p:tavLst>
                                    </p:anim>
                                  </p:childTnLst>
                                </p:cTn>
                              </p:par>
                              <p:par>
                                <p:cTn id="37" presetID="2" presetClass="entr" presetSubtype="1" decel="100000" fill="hold" grpId="0" nodeType="withEffect" nodePh="1">
                                  <p:stCondLst>
                                    <p:cond delay="0"/>
                                  </p:stCondLst>
                                  <p:endCondLst>
                                    <p:cond evt="begin" delay="0">
                                      <p:tn val="37"/>
                                    </p:cond>
                                  </p:endCondLst>
                                  <p:childTnLst>
                                    <p:set>
                                      <p:cBhvr>
                                        <p:cTn id="38" dur="1" fill="hold">
                                          <p:stCondLst>
                                            <p:cond delay="0"/>
                                          </p:stCondLst>
                                        </p:cTn>
                                        <p:tgtEl>
                                          <p:spTgt spid="13">
                                            <p:txEl>
                                              <p:pRg st="0" end="0"/>
                                            </p:txEl>
                                          </p:spTgt>
                                        </p:tgtEl>
                                        <p:attrNameLst>
                                          <p:attrName>style.visibility</p:attrName>
                                        </p:attrNameLst>
                                      </p:cBhvr>
                                      <p:to>
                                        <p:strVal val="visible"/>
                                      </p:to>
                                    </p:set>
                                    <p:anim calcmode="lin" valueType="num">
                                      <p:cBhvr additive="base">
                                        <p:cTn id="39"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40" dur="1000" fill="hold"/>
                                        <p:tgtEl>
                                          <p:spTgt spid="13">
                                            <p:txEl>
                                              <p:pRg st="0" end="0"/>
                                            </p:txEl>
                                          </p:spTgt>
                                        </p:tgtEl>
                                        <p:attrNameLst>
                                          <p:attrName>ppt_y</p:attrName>
                                        </p:attrNameLst>
                                      </p:cBhvr>
                                      <p:tavLst>
                                        <p:tav tm="0">
                                          <p:val>
                                            <p:strVal val="0-#ppt_h/2"/>
                                          </p:val>
                                        </p:tav>
                                        <p:tav tm="100000">
                                          <p:val>
                                            <p:strVal val="#ppt_y"/>
                                          </p:val>
                                        </p:tav>
                                      </p:tavLst>
                                    </p:anim>
                                  </p:childTnLst>
                                </p:cTn>
                              </p:par>
                              <p:par>
                                <p:cTn id="41" presetID="2" presetClass="entr" presetSubtype="1" decel="100000" fill="hold" grpId="0" nodeType="withEffect" nodePh="1">
                                  <p:stCondLst>
                                    <p:cond delay="250"/>
                                  </p:stCondLst>
                                  <p:endCondLst>
                                    <p:cond evt="begin" delay="0">
                                      <p:tn val="41"/>
                                    </p:cond>
                                  </p:end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ppt_x"/>
                                          </p:val>
                                        </p:tav>
                                        <p:tav tm="100000">
                                          <p:val>
                                            <p:strVal val="#ppt_x"/>
                                          </p:val>
                                        </p:tav>
                                      </p:tavLst>
                                    </p:anim>
                                    <p:anim calcmode="lin" valueType="num">
                                      <p:cBhvr additive="base">
                                        <p:cTn id="44" dur="10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8" grpId="0" animBg="1"/>
      <p:bldP spid="29" grpId="0" animBg="1"/>
      <p:bldP spid="30" grpId="0" animBg="1"/>
      <p:bldP spid="31" grpId="0" animBg="1"/>
      <p:bldP spid="12" grpId="0"/>
      <p:bldP spid="13"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13"/>
                        </p:tgtEl>
                        <p:attrNameLst>
                          <p:attrName>style.visibility</p:attrName>
                        </p:attrNameLst>
                      </p:cBhvr>
                      <p:to>
                        <p:strVal val="visible"/>
                      </p:to>
                    </p:set>
                    <p:anim calcmode="lin" valueType="num">
                      <p:cBhvr additive="base">
                        <p:cTn dur="1000" fill="hold"/>
                        <p:tgtEl>
                          <p:spTgt spid="13"/>
                        </p:tgtEl>
                        <p:attrNameLst>
                          <p:attrName>ppt_x</p:attrName>
                        </p:attrNameLst>
                      </p:cBhvr>
                      <p:tavLst>
                        <p:tav tm="0">
                          <p:val>
                            <p:strVal val="#ppt_x"/>
                          </p:val>
                        </p:tav>
                        <p:tav tm="100000">
                          <p:val>
                            <p:strVal val="#ppt_x"/>
                          </p:val>
                        </p:tav>
                      </p:tavLst>
                    </p:anim>
                    <p:anim calcmode="lin" valueType="num">
                      <p:cBhvr additive="base">
                        <p:cTn dur="1000" fill="hold"/>
                        <p:tgtEl>
                          <p:spTgt spid="13"/>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9.xml><?xml version="1.0" encoding="utf-8"?>
<p:sldLayout xmlns:a="http://schemas.openxmlformats.org/drawingml/2006/main" xmlns:r="http://schemas.openxmlformats.org/officeDocument/2006/relationships" xmlns:p="http://schemas.openxmlformats.org/presentationml/2006/main" preserve="1" userDrawn="1">
  <p:cSld name="64_Basic Layout">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D39EE8A1-7357-4795-8566-D443F6312167}"/>
              </a:ext>
            </a:extLst>
          </p:cNvPr>
          <p:cNvSpPr>
            <a:spLocks noGrp="1"/>
          </p:cNvSpPr>
          <p:nvPr>
            <p:ph type="pic" sz="quarter" idx="22"/>
          </p:nvPr>
        </p:nvSpPr>
        <p:spPr>
          <a:xfrm>
            <a:off x="881839"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6" name="Picture Placeholder 25">
            <a:extLst>
              <a:ext uri="{FF2B5EF4-FFF2-40B4-BE49-F238E27FC236}">
                <a16:creationId xmlns:a16="http://schemas.microsoft.com/office/drawing/2014/main" id="{32095CE1-B5DA-4413-98FA-CCE1E05F1B2B}"/>
              </a:ext>
            </a:extLst>
          </p:cNvPr>
          <p:cNvSpPr>
            <a:spLocks noGrp="1"/>
          </p:cNvSpPr>
          <p:nvPr>
            <p:ph type="pic" sz="quarter" idx="23"/>
          </p:nvPr>
        </p:nvSpPr>
        <p:spPr>
          <a:xfrm>
            <a:off x="881839"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7" name="Picture Placeholder 26">
            <a:extLst>
              <a:ext uri="{FF2B5EF4-FFF2-40B4-BE49-F238E27FC236}">
                <a16:creationId xmlns:a16="http://schemas.microsoft.com/office/drawing/2014/main" id="{E308A690-A074-4C8D-82DA-F117B1D954B6}"/>
              </a:ext>
            </a:extLst>
          </p:cNvPr>
          <p:cNvSpPr>
            <a:spLocks noGrp="1"/>
          </p:cNvSpPr>
          <p:nvPr>
            <p:ph type="pic" sz="quarter" idx="24"/>
          </p:nvPr>
        </p:nvSpPr>
        <p:spPr>
          <a:xfrm>
            <a:off x="881839"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2" name="Picture Placeholder 31">
            <a:extLst>
              <a:ext uri="{FF2B5EF4-FFF2-40B4-BE49-F238E27FC236}">
                <a16:creationId xmlns:a16="http://schemas.microsoft.com/office/drawing/2014/main" id="{B1AA9E74-0F9A-4FCB-A437-418C17F711F1}"/>
              </a:ext>
            </a:extLst>
          </p:cNvPr>
          <p:cNvSpPr>
            <a:spLocks noGrp="1"/>
          </p:cNvSpPr>
          <p:nvPr>
            <p:ph type="pic" sz="quarter" idx="25"/>
          </p:nvPr>
        </p:nvSpPr>
        <p:spPr>
          <a:xfrm>
            <a:off x="3389797"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3" name="Picture Placeholder 32">
            <a:extLst>
              <a:ext uri="{FF2B5EF4-FFF2-40B4-BE49-F238E27FC236}">
                <a16:creationId xmlns:a16="http://schemas.microsoft.com/office/drawing/2014/main" id="{76BCF287-DB5D-4BC7-A356-E18AB1152D55}"/>
              </a:ext>
            </a:extLst>
          </p:cNvPr>
          <p:cNvSpPr>
            <a:spLocks noGrp="1"/>
          </p:cNvSpPr>
          <p:nvPr>
            <p:ph type="pic" sz="quarter" idx="26"/>
          </p:nvPr>
        </p:nvSpPr>
        <p:spPr>
          <a:xfrm>
            <a:off x="3389797"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4" name="Picture Placeholder 33">
            <a:extLst>
              <a:ext uri="{FF2B5EF4-FFF2-40B4-BE49-F238E27FC236}">
                <a16:creationId xmlns:a16="http://schemas.microsoft.com/office/drawing/2014/main" id="{0900E66F-F188-469D-A911-6782FF8A330D}"/>
              </a:ext>
            </a:extLst>
          </p:cNvPr>
          <p:cNvSpPr>
            <a:spLocks noGrp="1"/>
          </p:cNvSpPr>
          <p:nvPr>
            <p:ph type="pic" sz="quarter" idx="27"/>
          </p:nvPr>
        </p:nvSpPr>
        <p:spPr>
          <a:xfrm>
            <a:off x="3389797"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5" name="Picture Placeholder 34">
            <a:extLst>
              <a:ext uri="{FF2B5EF4-FFF2-40B4-BE49-F238E27FC236}">
                <a16:creationId xmlns:a16="http://schemas.microsoft.com/office/drawing/2014/main" id="{6BE55D10-FA2A-40D5-9F96-D069F6FC5B8D}"/>
              </a:ext>
            </a:extLst>
          </p:cNvPr>
          <p:cNvSpPr>
            <a:spLocks noGrp="1"/>
          </p:cNvSpPr>
          <p:nvPr>
            <p:ph type="pic" sz="quarter" idx="28"/>
          </p:nvPr>
        </p:nvSpPr>
        <p:spPr>
          <a:xfrm>
            <a:off x="5897756" y="1307716"/>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6" name="Picture Placeholder 35">
            <a:extLst>
              <a:ext uri="{FF2B5EF4-FFF2-40B4-BE49-F238E27FC236}">
                <a16:creationId xmlns:a16="http://schemas.microsoft.com/office/drawing/2014/main" id="{F827678D-BA9B-4FF9-86C5-4C61D48E1295}"/>
              </a:ext>
            </a:extLst>
          </p:cNvPr>
          <p:cNvSpPr>
            <a:spLocks noGrp="1"/>
          </p:cNvSpPr>
          <p:nvPr>
            <p:ph type="pic" sz="quarter" idx="29"/>
          </p:nvPr>
        </p:nvSpPr>
        <p:spPr>
          <a:xfrm>
            <a:off x="5897756" y="2443342"/>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37" name="Picture Placeholder 36">
            <a:extLst>
              <a:ext uri="{FF2B5EF4-FFF2-40B4-BE49-F238E27FC236}">
                <a16:creationId xmlns:a16="http://schemas.microsoft.com/office/drawing/2014/main" id="{58110B67-3F62-4005-914D-E18654462687}"/>
              </a:ext>
            </a:extLst>
          </p:cNvPr>
          <p:cNvSpPr>
            <a:spLocks noGrp="1"/>
          </p:cNvSpPr>
          <p:nvPr>
            <p:ph type="pic" sz="quarter" idx="30"/>
          </p:nvPr>
        </p:nvSpPr>
        <p:spPr>
          <a:xfrm>
            <a:off x="5897756" y="3564220"/>
            <a:ext cx="851723" cy="851720"/>
          </a:xfrm>
          <a:custGeom>
            <a:avLst/>
            <a:gdLst>
              <a:gd name="connsiteX0" fmla="*/ 793361 w 1586722"/>
              <a:gd name="connsiteY0" fmla="*/ 0 h 1586720"/>
              <a:gd name="connsiteX1" fmla="*/ 1586722 w 1586722"/>
              <a:gd name="connsiteY1" fmla="*/ 793360 h 1586720"/>
              <a:gd name="connsiteX2" fmla="*/ 793361 w 1586722"/>
              <a:gd name="connsiteY2" fmla="*/ 1586720 h 1586720"/>
              <a:gd name="connsiteX3" fmla="*/ 0 w 1586722"/>
              <a:gd name="connsiteY3" fmla="*/ 793360 h 1586720"/>
              <a:gd name="connsiteX4" fmla="*/ 793361 w 1586722"/>
              <a:gd name="connsiteY4" fmla="*/ 0 h 1586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722" h="1586720">
                <a:moveTo>
                  <a:pt x="793361" y="0"/>
                </a:moveTo>
                <a:cubicBezTo>
                  <a:pt x="1231522" y="0"/>
                  <a:pt x="1586722" y="355199"/>
                  <a:pt x="1586722" y="793360"/>
                </a:cubicBezTo>
                <a:cubicBezTo>
                  <a:pt x="1586722" y="1231521"/>
                  <a:pt x="1231522" y="1586720"/>
                  <a:pt x="793361" y="1586720"/>
                </a:cubicBezTo>
                <a:cubicBezTo>
                  <a:pt x="355200" y="1586720"/>
                  <a:pt x="0" y="1231521"/>
                  <a:pt x="0" y="793360"/>
                </a:cubicBezTo>
                <a:cubicBezTo>
                  <a:pt x="0" y="355199"/>
                  <a:pt x="355200" y="0"/>
                  <a:pt x="793361"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solidFill>
                  <a:schemeClr val="tx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5979764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000" fill="hold"/>
                                        <p:tgtEl>
                                          <p:spTgt spid="26"/>
                                        </p:tgtEl>
                                        <p:attrNameLst>
                                          <p:attrName>ppt_x</p:attrName>
                                        </p:attrNameLst>
                                      </p:cBhvr>
                                      <p:tavLst>
                                        <p:tav tm="0">
                                          <p:val>
                                            <p:strVal val="#ppt_x"/>
                                          </p:val>
                                        </p:tav>
                                        <p:tav tm="100000">
                                          <p:val>
                                            <p:strVal val="#ppt_x"/>
                                          </p:val>
                                        </p:tav>
                                      </p:tavLst>
                                    </p:anim>
                                    <p:anim calcmode="lin" valueType="num">
                                      <p:cBhvr additive="base">
                                        <p:cTn id="20" dur="1000" fill="hold"/>
                                        <p:tgtEl>
                                          <p:spTgt spid="2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000" fill="hold"/>
                                        <p:tgtEl>
                                          <p:spTgt spid="27"/>
                                        </p:tgtEl>
                                        <p:attrNameLst>
                                          <p:attrName>ppt_x</p:attrName>
                                        </p:attrNameLst>
                                      </p:cBhvr>
                                      <p:tavLst>
                                        <p:tav tm="0">
                                          <p:val>
                                            <p:strVal val="#ppt_x"/>
                                          </p:val>
                                        </p:tav>
                                        <p:tav tm="100000">
                                          <p:val>
                                            <p:strVal val="#ppt_x"/>
                                          </p:val>
                                        </p:tav>
                                      </p:tavLst>
                                    </p:anim>
                                    <p:anim calcmode="lin" valueType="num">
                                      <p:cBhvr additive="base">
                                        <p:cTn id="24" dur="10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ppt_x"/>
                                          </p:val>
                                        </p:tav>
                                        <p:tav tm="100000">
                                          <p:val>
                                            <p:strVal val="#ppt_x"/>
                                          </p:val>
                                        </p:tav>
                                      </p:tavLst>
                                    </p:anim>
                                    <p:anim calcmode="lin" valueType="num">
                                      <p:cBhvr additive="base">
                                        <p:cTn id="28" dur="10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1000" fill="hold"/>
                                        <p:tgtEl>
                                          <p:spTgt spid="33"/>
                                        </p:tgtEl>
                                        <p:attrNameLst>
                                          <p:attrName>ppt_x</p:attrName>
                                        </p:attrNameLst>
                                      </p:cBhvr>
                                      <p:tavLst>
                                        <p:tav tm="0">
                                          <p:val>
                                            <p:strVal val="#ppt_x"/>
                                          </p:val>
                                        </p:tav>
                                        <p:tav tm="100000">
                                          <p:val>
                                            <p:strVal val="#ppt_x"/>
                                          </p:val>
                                        </p:tav>
                                      </p:tavLst>
                                    </p:anim>
                                    <p:anim calcmode="lin" valueType="num">
                                      <p:cBhvr additive="base">
                                        <p:cTn id="32" dur="10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1000" fill="hold"/>
                                        <p:tgtEl>
                                          <p:spTgt spid="34"/>
                                        </p:tgtEl>
                                        <p:attrNameLst>
                                          <p:attrName>ppt_x</p:attrName>
                                        </p:attrNameLst>
                                      </p:cBhvr>
                                      <p:tavLst>
                                        <p:tav tm="0">
                                          <p:val>
                                            <p:strVal val="#ppt_x"/>
                                          </p:val>
                                        </p:tav>
                                        <p:tav tm="100000">
                                          <p:val>
                                            <p:strVal val="#ppt_x"/>
                                          </p:val>
                                        </p:tav>
                                      </p:tavLst>
                                    </p:anim>
                                    <p:anim calcmode="lin" valueType="num">
                                      <p:cBhvr additive="base">
                                        <p:cTn id="36" dur="1000" fill="hold"/>
                                        <p:tgtEl>
                                          <p:spTgt spid="34"/>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1000" fill="hold"/>
                                        <p:tgtEl>
                                          <p:spTgt spid="35"/>
                                        </p:tgtEl>
                                        <p:attrNameLst>
                                          <p:attrName>ppt_x</p:attrName>
                                        </p:attrNameLst>
                                      </p:cBhvr>
                                      <p:tavLst>
                                        <p:tav tm="0">
                                          <p:val>
                                            <p:strVal val="#ppt_x"/>
                                          </p:val>
                                        </p:tav>
                                        <p:tav tm="100000">
                                          <p:val>
                                            <p:strVal val="#ppt_x"/>
                                          </p:val>
                                        </p:tav>
                                      </p:tavLst>
                                    </p:anim>
                                    <p:anim calcmode="lin" valueType="num">
                                      <p:cBhvr additive="base">
                                        <p:cTn id="40" dur="10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1000" fill="hold"/>
                                        <p:tgtEl>
                                          <p:spTgt spid="36"/>
                                        </p:tgtEl>
                                        <p:attrNameLst>
                                          <p:attrName>ppt_x</p:attrName>
                                        </p:attrNameLst>
                                      </p:cBhvr>
                                      <p:tavLst>
                                        <p:tav tm="0">
                                          <p:val>
                                            <p:strVal val="#ppt_x"/>
                                          </p:val>
                                        </p:tav>
                                        <p:tav tm="100000">
                                          <p:val>
                                            <p:strVal val="#ppt_x"/>
                                          </p:val>
                                        </p:tav>
                                      </p:tavLst>
                                    </p:anim>
                                    <p:anim calcmode="lin" valueType="num">
                                      <p:cBhvr additive="base">
                                        <p:cTn id="44" dur="1000" fill="hold"/>
                                        <p:tgtEl>
                                          <p:spTgt spid="36"/>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1000" fill="hold"/>
                                        <p:tgtEl>
                                          <p:spTgt spid="37"/>
                                        </p:tgtEl>
                                        <p:attrNameLst>
                                          <p:attrName>ppt_x</p:attrName>
                                        </p:attrNameLst>
                                      </p:cBhvr>
                                      <p:tavLst>
                                        <p:tav tm="0">
                                          <p:val>
                                            <p:strVal val="#ppt_x"/>
                                          </p:val>
                                        </p:tav>
                                        <p:tav tm="100000">
                                          <p:val>
                                            <p:strVal val="#ppt_x"/>
                                          </p:val>
                                        </p:tav>
                                      </p:tavLst>
                                    </p:anim>
                                    <p:anim calcmode="lin" valueType="num">
                                      <p:cBhvr additive="base">
                                        <p:cTn id="48" dur="10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32" grpId="0" animBg="1"/>
      <p:bldP spid="33" grpId="0" animBg="1"/>
      <p:bldP spid="34" grpId="0" animBg="1"/>
      <p:bldP spid="35" grpId="0" animBg="1"/>
      <p:bldP spid="36" grpId="0" animBg="1"/>
      <p:bldP spid="37"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02838316"/>
      </p:ext>
    </p:extLst>
  </p:cSld>
  <p:clrMapOvr>
    <a:masterClrMapping/>
  </p:clrMapOvr>
  <p:transition spd="slow">
    <p:push dir="r"/>
  </p:transition>
</p:sldLayout>
</file>

<file path=ppt/slideLayouts/slideLayout890.xml><?xml version="1.0" encoding="utf-8"?>
<p:sldLayout xmlns:a="http://schemas.openxmlformats.org/drawingml/2006/main" xmlns:r="http://schemas.openxmlformats.org/officeDocument/2006/relationships" xmlns:p="http://schemas.openxmlformats.org/presentationml/2006/main" preserve="1" userDrawn="1">
  <p:cSld name="13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241901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91.xml><?xml version="1.0" encoding="utf-8"?>
<p:sldLayout xmlns:a="http://schemas.openxmlformats.org/drawingml/2006/main" xmlns:r="http://schemas.openxmlformats.org/officeDocument/2006/relationships" xmlns:p="http://schemas.openxmlformats.org/presentationml/2006/main" preserve="1" userDrawn="1">
  <p:cSld name="14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5693229" y="11572"/>
            <a:ext cx="3450772" cy="5131928"/>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541214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92.xml><?xml version="1.0" encoding="utf-8"?>
<p:sldLayout xmlns:a="http://schemas.openxmlformats.org/drawingml/2006/main" xmlns:r="http://schemas.openxmlformats.org/officeDocument/2006/relationships" xmlns:p="http://schemas.openxmlformats.org/presentationml/2006/main" preserve="1" userDrawn="1">
  <p:cSld name="15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0637916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93.xml><?xml version="1.0" encoding="utf-8"?>
<p:sldLayout xmlns:a="http://schemas.openxmlformats.org/drawingml/2006/main" xmlns:r="http://schemas.openxmlformats.org/officeDocument/2006/relationships" xmlns:p="http://schemas.openxmlformats.org/presentationml/2006/main" preserve="1" userDrawn="1">
  <p:cSld name="16_Static Image">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A7F8CA6C-3249-4323-AD7F-0A6608612128}"/>
              </a:ext>
            </a:extLst>
          </p:cNvPr>
          <p:cNvSpPr>
            <a:spLocks noGrp="1"/>
          </p:cNvSpPr>
          <p:nvPr>
            <p:ph type="pic" sz="quarter" idx="12"/>
          </p:nvPr>
        </p:nvSpPr>
        <p:spPr>
          <a:xfrm>
            <a:off x="5872499" y="504826"/>
            <a:ext cx="2787432"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552111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94.xml><?xml version="1.0" encoding="utf-8"?>
<p:sldLayout xmlns:a="http://schemas.openxmlformats.org/drawingml/2006/main" xmlns:r="http://schemas.openxmlformats.org/officeDocument/2006/relationships" xmlns:p="http://schemas.openxmlformats.org/presentationml/2006/main" preserve="1" userDrawn="1">
  <p:cSld name="17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455495" y="504826"/>
            <a:ext cx="4116505" cy="414542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7189085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895.xml><?xml version="1.0" encoding="utf-8"?>
<p:sldLayout xmlns:a="http://schemas.openxmlformats.org/drawingml/2006/main" xmlns:r="http://schemas.openxmlformats.org/officeDocument/2006/relationships" xmlns:p="http://schemas.openxmlformats.org/presentationml/2006/main" preserve="1" userDrawn="1">
  <p:cSld name="8_Static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BF7D9AD-A1ED-412B-9D62-4A285EE124AE}"/>
              </a:ext>
            </a:extLst>
          </p:cNvPr>
          <p:cNvSpPr>
            <a:spLocks noGrp="1"/>
          </p:cNvSpPr>
          <p:nvPr>
            <p:ph type="pic" sz="quarter" idx="12"/>
          </p:nvPr>
        </p:nvSpPr>
        <p:spPr>
          <a:xfrm>
            <a:off x="1514095" y="857631"/>
            <a:ext cx="1855403" cy="2152270"/>
          </a:xfrm>
          <a:custGeom>
            <a:avLst/>
            <a:gdLst>
              <a:gd name="connsiteX0" fmla="*/ 1346199 w 2692398"/>
              <a:gd name="connsiteY0" fmla="*/ 0 h 3123184"/>
              <a:gd name="connsiteX1" fmla="*/ 2692398 w 2692398"/>
              <a:gd name="connsiteY1" fmla="*/ 673100 h 3123184"/>
              <a:gd name="connsiteX2" fmla="*/ 2692398 w 2692398"/>
              <a:gd name="connsiteY2" fmla="*/ 2450084 h 3123184"/>
              <a:gd name="connsiteX3" fmla="*/ 1346199 w 2692398"/>
              <a:gd name="connsiteY3" fmla="*/ 3123184 h 3123184"/>
              <a:gd name="connsiteX4" fmla="*/ 0 w 2692398"/>
              <a:gd name="connsiteY4" fmla="*/ 2450084 h 3123184"/>
              <a:gd name="connsiteX5" fmla="*/ 0 w 2692398"/>
              <a:gd name="connsiteY5" fmla="*/ 673100 h 31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2398" h="3123184">
                <a:moveTo>
                  <a:pt x="1346199" y="0"/>
                </a:moveTo>
                <a:lnTo>
                  <a:pt x="2692398" y="673100"/>
                </a:lnTo>
                <a:lnTo>
                  <a:pt x="2692398" y="2450084"/>
                </a:lnTo>
                <a:lnTo>
                  <a:pt x="1346199" y="3123184"/>
                </a:lnTo>
                <a:lnTo>
                  <a:pt x="0" y="2450084"/>
                </a:lnTo>
                <a:lnTo>
                  <a:pt x="0" y="673100"/>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980698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896.xml><?xml version="1.0" encoding="utf-8"?>
<p:sldLayout xmlns:a="http://schemas.openxmlformats.org/drawingml/2006/main" xmlns:r="http://schemas.openxmlformats.org/officeDocument/2006/relationships" xmlns:p="http://schemas.openxmlformats.org/presentationml/2006/main" preserve="1" userDrawn="1">
  <p:cSld name="9_Static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CA32D69-AD5F-4999-A7F0-64C9106E035A}"/>
              </a:ext>
            </a:extLst>
          </p:cNvPr>
          <p:cNvSpPr>
            <a:spLocks noGrp="1"/>
          </p:cNvSpPr>
          <p:nvPr>
            <p:ph type="pic" sz="quarter" idx="12"/>
          </p:nvPr>
        </p:nvSpPr>
        <p:spPr>
          <a:xfrm>
            <a:off x="1678675" y="872605"/>
            <a:ext cx="1563521" cy="1563521"/>
          </a:xfrm>
          <a:custGeom>
            <a:avLst/>
            <a:gdLst>
              <a:gd name="connsiteX0" fmla="*/ 1378424 w 2756848"/>
              <a:gd name="connsiteY0" fmla="*/ 0 h 2756848"/>
              <a:gd name="connsiteX1" fmla="*/ 2756848 w 2756848"/>
              <a:gd name="connsiteY1" fmla="*/ 1378424 h 2756848"/>
              <a:gd name="connsiteX2" fmla="*/ 1378424 w 2756848"/>
              <a:gd name="connsiteY2" fmla="*/ 2756848 h 2756848"/>
              <a:gd name="connsiteX3" fmla="*/ 0 w 2756848"/>
              <a:gd name="connsiteY3" fmla="*/ 1378424 h 2756848"/>
              <a:gd name="connsiteX4" fmla="*/ 1378424 w 2756848"/>
              <a:gd name="connsiteY4" fmla="*/ 0 h 27568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6848" h="2756848">
                <a:moveTo>
                  <a:pt x="1378424" y="0"/>
                </a:moveTo>
                <a:cubicBezTo>
                  <a:pt x="2139707" y="0"/>
                  <a:pt x="2756848" y="617141"/>
                  <a:pt x="2756848" y="1378424"/>
                </a:cubicBezTo>
                <a:cubicBezTo>
                  <a:pt x="2756848" y="2139707"/>
                  <a:pt x="2139707" y="2756848"/>
                  <a:pt x="1378424" y="2756848"/>
                </a:cubicBezTo>
                <a:cubicBezTo>
                  <a:pt x="617141" y="2756848"/>
                  <a:pt x="0" y="2139707"/>
                  <a:pt x="0" y="1378424"/>
                </a:cubicBezTo>
                <a:cubicBezTo>
                  <a:pt x="0" y="617141"/>
                  <a:pt x="617141" y="0"/>
                  <a:pt x="1378424"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5" name="Picture Placeholder 14">
            <a:extLst>
              <a:ext uri="{FF2B5EF4-FFF2-40B4-BE49-F238E27FC236}">
                <a16:creationId xmlns:a16="http://schemas.microsoft.com/office/drawing/2014/main" id="{648007EF-00F6-4C27-9CD0-907BB2EF0004}"/>
              </a:ext>
            </a:extLst>
          </p:cNvPr>
          <p:cNvSpPr>
            <a:spLocks noGrp="1"/>
          </p:cNvSpPr>
          <p:nvPr>
            <p:ph type="pic" sz="quarter" idx="13"/>
          </p:nvPr>
        </p:nvSpPr>
        <p:spPr>
          <a:xfrm>
            <a:off x="1678675"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8E3B47DA-234A-48BE-B4D9-0606DA05CBDA}"/>
              </a:ext>
            </a:extLst>
          </p:cNvPr>
          <p:cNvSpPr>
            <a:spLocks noGrp="1"/>
          </p:cNvSpPr>
          <p:nvPr>
            <p:ph type="pic" sz="quarter" idx="14"/>
          </p:nvPr>
        </p:nvSpPr>
        <p:spPr>
          <a:xfrm>
            <a:off x="3655639"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3" name="Picture Placeholder 12">
            <a:extLst>
              <a:ext uri="{FF2B5EF4-FFF2-40B4-BE49-F238E27FC236}">
                <a16:creationId xmlns:a16="http://schemas.microsoft.com/office/drawing/2014/main" id="{19DC50A7-E870-479C-8B3F-C469387460F9}"/>
              </a:ext>
            </a:extLst>
          </p:cNvPr>
          <p:cNvSpPr>
            <a:spLocks noGrp="1"/>
          </p:cNvSpPr>
          <p:nvPr>
            <p:ph type="pic" sz="quarter" idx="15"/>
          </p:nvPr>
        </p:nvSpPr>
        <p:spPr>
          <a:xfrm>
            <a:off x="5632603" y="3226842"/>
            <a:ext cx="1832723" cy="1809182"/>
          </a:xfrm>
          <a:custGeom>
            <a:avLst/>
            <a:gdLst>
              <a:gd name="connsiteX0" fmla="*/ 0 w 2443630"/>
              <a:gd name="connsiteY0" fmla="*/ 0 h 2412243"/>
              <a:gd name="connsiteX1" fmla="*/ 2443630 w 2443630"/>
              <a:gd name="connsiteY1" fmla="*/ 0 h 2412243"/>
              <a:gd name="connsiteX2" fmla="*/ 2443630 w 2443630"/>
              <a:gd name="connsiteY2" fmla="*/ 2412243 h 2412243"/>
              <a:gd name="connsiteX3" fmla="*/ 0 w 2443630"/>
              <a:gd name="connsiteY3" fmla="*/ 2412243 h 2412243"/>
            </a:gdLst>
            <a:ahLst/>
            <a:cxnLst>
              <a:cxn ang="0">
                <a:pos x="connsiteX0" y="connsiteY0"/>
              </a:cxn>
              <a:cxn ang="0">
                <a:pos x="connsiteX1" y="connsiteY1"/>
              </a:cxn>
              <a:cxn ang="0">
                <a:pos x="connsiteX2" y="connsiteY2"/>
              </a:cxn>
              <a:cxn ang="0">
                <a:pos x="connsiteX3" y="connsiteY3"/>
              </a:cxn>
            </a:cxnLst>
            <a:rect l="l" t="t" r="r" b="b"/>
            <a:pathLst>
              <a:path w="2443630" h="2412243">
                <a:moveTo>
                  <a:pt x="0" y="0"/>
                </a:moveTo>
                <a:lnTo>
                  <a:pt x="2443630" y="0"/>
                </a:lnTo>
                <a:lnTo>
                  <a:pt x="2443630" y="2412243"/>
                </a:lnTo>
                <a:lnTo>
                  <a:pt x="0" y="2412243"/>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8615151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4" grpId="0" animBg="1"/>
      <p:bldP spid="13" grpId="0" animBg="1"/>
    </p:bldLst>
  </p:timing>
</p:sldLayout>
</file>

<file path=ppt/slideLayouts/slideLayout897.xml><?xml version="1.0" encoding="utf-8"?>
<p:sldLayout xmlns:a="http://schemas.openxmlformats.org/drawingml/2006/main" xmlns:r="http://schemas.openxmlformats.org/officeDocument/2006/relationships" xmlns:p="http://schemas.openxmlformats.org/presentationml/2006/main" preserve="1" userDrawn="1">
  <p:cSld name="18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0"/>
            <a:ext cx="9144000" cy="2560179"/>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7" name="Title 1">
            <a:extLst>
              <a:ext uri="{FF2B5EF4-FFF2-40B4-BE49-F238E27FC236}">
                <a16:creationId xmlns:a16="http://schemas.microsoft.com/office/drawing/2014/main" id="{6C2D841A-9503-4E57-B431-AFB321691F66}"/>
              </a:ext>
            </a:extLst>
          </p:cNvPr>
          <p:cNvSpPr>
            <a:spLocks noGrp="1"/>
          </p:cNvSpPr>
          <p:nvPr>
            <p:ph type="title"/>
          </p:nvPr>
        </p:nvSpPr>
        <p:spPr>
          <a:xfrm>
            <a:off x="628650" y="335420"/>
            <a:ext cx="7886700" cy="326231"/>
          </a:xfrm>
        </p:spPr>
        <p:txBody>
          <a:bodyPr>
            <a:noAutofit/>
          </a:bodyPr>
          <a:lstStyle>
            <a:lvl1pPr algn="ctr">
              <a:defRPr sz="2400">
                <a:solidFill>
                  <a:schemeClr val="bg1"/>
                </a:solidFill>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F4408C2-2C1E-45D1-96D1-69510906E3C0}"/>
              </a:ext>
            </a:extLst>
          </p:cNvPr>
          <p:cNvSpPr>
            <a:spLocks noGrp="1"/>
          </p:cNvSpPr>
          <p:nvPr>
            <p:ph type="body" sz="quarter" idx="10"/>
          </p:nvPr>
        </p:nvSpPr>
        <p:spPr>
          <a:xfrm>
            <a:off x="628650" y="711657"/>
            <a:ext cx="7886700" cy="142875"/>
          </a:xfrm>
        </p:spPr>
        <p:txBody>
          <a:bodyPr>
            <a:noAutofit/>
          </a:bodyPr>
          <a:lstStyle>
            <a:lvl1pPr marL="0" indent="0" algn="ctr">
              <a:buNone/>
              <a:defRPr sz="825">
                <a:solidFill>
                  <a:schemeClr val="bg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5965811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500"/>
                                  </p:stCondLst>
                                  <p:endCondLst>
                                    <p:cond evt="begin" delay="0">
                                      <p:tn val="9"/>
                                    </p:cond>
                                  </p:end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nodePh="1">
                                  <p:stCondLst>
                                    <p:cond delay="750"/>
                                  </p:stCondLst>
                                  <p:endCondLst>
                                    <p:cond evt="begin" delay="0">
                                      <p:tn val="13"/>
                                    </p:cond>
                                  </p:end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build="p">
        <p:tmplLst>
          <p:tmpl lvl="1">
            <p:tnLst>
              <p:par>
                <p:cTn presetID="2" presetClass="entr" presetSubtype="1" decel="100000" fill="hold" nodeType="withEffect" nodePh="1">
                  <p:stCondLst>
                    <p:cond delay="50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98.xml><?xml version="1.0" encoding="utf-8"?>
<p:sldLayout xmlns:a="http://schemas.openxmlformats.org/drawingml/2006/main" xmlns:r="http://schemas.openxmlformats.org/officeDocument/2006/relationships" xmlns:p="http://schemas.openxmlformats.org/presentationml/2006/main" preserve="1" userDrawn="1">
  <p:cSld name="21_Static Image">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9E1FF7CD-2B2E-4CC4-B55A-C252953C33D4}"/>
              </a:ext>
            </a:extLst>
          </p:cNvPr>
          <p:cNvSpPr>
            <a:spLocks noGrp="1"/>
          </p:cNvSpPr>
          <p:nvPr>
            <p:ph type="pic" sz="quarter" idx="11"/>
          </p:nvPr>
        </p:nvSpPr>
        <p:spPr>
          <a:xfrm>
            <a:off x="3707671" y="1"/>
            <a:ext cx="5436330" cy="5131928"/>
          </a:xfrm>
          <a:custGeom>
            <a:avLst/>
            <a:gdLst>
              <a:gd name="connsiteX0" fmla="*/ 3203832 w 7248440"/>
              <a:gd name="connsiteY0" fmla="*/ 0 h 6842571"/>
              <a:gd name="connsiteX1" fmla="*/ 7248440 w 7248440"/>
              <a:gd name="connsiteY1" fmla="*/ 0 h 6842571"/>
              <a:gd name="connsiteX2" fmla="*/ 7248440 w 7248440"/>
              <a:gd name="connsiteY2" fmla="*/ 6842571 h 6842571"/>
              <a:gd name="connsiteX3" fmla="*/ 2800786 w 7248440"/>
              <a:gd name="connsiteY3" fmla="*/ 6842571 h 6842571"/>
              <a:gd name="connsiteX4" fmla="*/ 3203832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3203832" y="0"/>
                </a:moveTo>
                <a:lnTo>
                  <a:pt x="7248440" y="0"/>
                </a:lnTo>
                <a:cubicBezTo>
                  <a:pt x="7248440" y="6842571"/>
                  <a:pt x="7248440" y="6842571"/>
                  <a:pt x="7248440" y="6842571"/>
                </a:cubicBezTo>
                <a:cubicBezTo>
                  <a:pt x="2800786" y="6842571"/>
                  <a:pt x="2800786" y="6842571"/>
                  <a:pt x="2800786" y="6842571"/>
                </a:cubicBezTo>
                <a:cubicBezTo>
                  <a:pt x="325939" y="4707802"/>
                  <a:pt x="-2191334" y="1392548"/>
                  <a:pt x="320383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42477007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1+#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899.xml><?xml version="1.0" encoding="utf-8"?>
<p:sldLayout xmlns:a="http://schemas.openxmlformats.org/drawingml/2006/main" xmlns:r="http://schemas.openxmlformats.org/officeDocument/2006/relationships" xmlns:p="http://schemas.openxmlformats.org/presentationml/2006/main" preserve="1" userDrawn="1">
  <p:cSld name="22_Static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26DE094-804B-4BFA-9AC0-75F2AE5E8583}"/>
              </a:ext>
            </a:extLst>
          </p:cNvPr>
          <p:cNvSpPr>
            <a:spLocks noGrp="1"/>
          </p:cNvSpPr>
          <p:nvPr>
            <p:ph type="pic" sz="quarter" idx="11"/>
          </p:nvPr>
        </p:nvSpPr>
        <p:spPr>
          <a:xfrm>
            <a:off x="-1" y="0"/>
            <a:ext cx="5436330" cy="5131928"/>
          </a:xfrm>
          <a:custGeom>
            <a:avLst/>
            <a:gdLst>
              <a:gd name="connsiteX0" fmla="*/ 0 w 7248440"/>
              <a:gd name="connsiteY0" fmla="*/ 0 h 6842571"/>
              <a:gd name="connsiteX1" fmla="*/ 4044608 w 7248440"/>
              <a:gd name="connsiteY1" fmla="*/ 0 h 6842571"/>
              <a:gd name="connsiteX2" fmla="*/ 4447654 w 7248440"/>
              <a:gd name="connsiteY2" fmla="*/ 6842571 h 6842571"/>
              <a:gd name="connsiteX3" fmla="*/ 0 w 7248440"/>
              <a:gd name="connsiteY3" fmla="*/ 6842571 h 6842571"/>
              <a:gd name="connsiteX4" fmla="*/ 0 w 7248440"/>
              <a:gd name="connsiteY4" fmla="*/ 0 h 68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440" h="6842571">
                <a:moveTo>
                  <a:pt x="0" y="0"/>
                </a:moveTo>
                <a:lnTo>
                  <a:pt x="4044608" y="0"/>
                </a:lnTo>
                <a:cubicBezTo>
                  <a:pt x="9439774" y="1392548"/>
                  <a:pt x="6922501" y="4707802"/>
                  <a:pt x="4447654" y="6842571"/>
                </a:cubicBezTo>
                <a:cubicBezTo>
                  <a:pt x="4447654" y="6842571"/>
                  <a:pt x="4447654" y="6842571"/>
                  <a:pt x="0" y="6842571"/>
                </a:cubicBezTo>
                <a:cubicBezTo>
                  <a:pt x="0" y="6842571"/>
                  <a:pt x="0" y="6842571"/>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6638055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04807BF-872B-402C-A5D5-3A08C926CF70}"/>
              </a:ext>
            </a:extLst>
          </p:cNvPr>
          <p:cNvSpPr>
            <a:spLocks noGrp="1"/>
          </p:cNvSpPr>
          <p:nvPr>
            <p:ph type="pic" sz="quarter" idx="12"/>
          </p:nvPr>
        </p:nvSpPr>
        <p:spPr>
          <a:xfrm>
            <a:off x="5210245" y="600075"/>
            <a:ext cx="2933700" cy="4574960"/>
          </a:xfrm>
          <a:custGeom>
            <a:avLst/>
            <a:gdLst>
              <a:gd name="connsiteX0" fmla="*/ 0 w 3911600"/>
              <a:gd name="connsiteY0" fmla="*/ 0 h 6099946"/>
              <a:gd name="connsiteX1" fmla="*/ 3911600 w 3911600"/>
              <a:gd name="connsiteY1" fmla="*/ 0 h 6099946"/>
              <a:gd name="connsiteX2" fmla="*/ 3911600 w 3911600"/>
              <a:gd name="connsiteY2" fmla="*/ 6099946 h 6099946"/>
              <a:gd name="connsiteX3" fmla="*/ 0 w 3911600"/>
              <a:gd name="connsiteY3" fmla="*/ 6099946 h 6099946"/>
            </a:gdLst>
            <a:ahLst/>
            <a:cxnLst>
              <a:cxn ang="0">
                <a:pos x="connsiteX0" y="connsiteY0"/>
              </a:cxn>
              <a:cxn ang="0">
                <a:pos x="connsiteX1" y="connsiteY1"/>
              </a:cxn>
              <a:cxn ang="0">
                <a:pos x="connsiteX2" y="connsiteY2"/>
              </a:cxn>
              <a:cxn ang="0">
                <a:pos x="connsiteX3" y="connsiteY3"/>
              </a:cxn>
            </a:cxnLst>
            <a:rect l="l" t="t" r="r" b="b"/>
            <a:pathLst>
              <a:path w="3911600" h="6099946">
                <a:moveTo>
                  <a:pt x="0" y="0"/>
                </a:moveTo>
                <a:lnTo>
                  <a:pt x="3911600" y="0"/>
                </a:lnTo>
                <a:lnTo>
                  <a:pt x="3911600" y="6099946"/>
                </a:lnTo>
                <a:lnTo>
                  <a:pt x="0" y="6099946"/>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704966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53045939"/>
      </p:ext>
    </p:extLst>
  </p:cSld>
  <p:clrMapOvr>
    <a:masterClrMapping/>
  </p:clrMapOvr>
  <p:transition spd="slow">
    <p:push/>
  </p:transition>
</p:sldLayout>
</file>

<file path=ppt/slideLayouts/slideLayout900.xml><?xml version="1.0" encoding="utf-8"?>
<p:sldLayout xmlns:a="http://schemas.openxmlformats.org/drawingml/2006/main" xmlns:r="http://schemas.openxmlformats.org/officeDocument/2006/relationships" xmlns:p="http://schemas.openxmlformats.org/presentationml/2006/main" preserve="1" userDrawn="1">
  <p:cSld name="44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039DA215-3AC9-4A0B-B3DF-56FDD13D09BD}"/>
              </a:ext>
            </a:extLst>
          </p:cNvPr>
          <p:cNvSpPr>
            <a:spLocks noGrp="1"/>
          </p:cNvSpPr>
          <p:nvPr>
            <p:ph type="pic" sz="quarter" idx="11"/>
          </p:nvPr>
        </p:nvSpPr>
        <p:spPr>
          <a:xfrm>
            <a:off x="4758032" y="1399304"/>
            <a:ext cx="2411620" cy="2413946"/>
          </a:xfrm>
          <a:custGeom>
            <a:avLst/>
            <a:gdLst>
              <a:gd name="connsiteX0" fmla="*/ 1607747 w 3215493"/>
              <a:gd name="connsiteY0" fmla="*/ 0 h 3218594"/>
              <a:gd name="connsiteX1" fmla="*/ 1891990 w 3215493"/>
              <a:gd name="connsiteY1" fmla="*/ 115585 h 3218594"/>
              <a:gd name="connsiteX2" fmla="*/ 3100020 w 3215493"/>
              <a:gd name="connsiteY2" fmla="*/ 1324781 h 3218594"/>
              <a:gd name="connsiteX3" fmla="*/ 3100020 w 3215493"/>
              <a:gd name="connsiteY3" fmla="*/ 1893814 h 3218594"/>
              <a:gd name="connsiteX4" fmla="*/ 1891990 w 3215493"/>
              <a:gd name="connsiteY4" fmla="*/ 3103010 h 3218594"/>
              <a:gd name="connsiteX5" fmla="*/ 1323505 w 3215493"/>
              <a:gd name="connsiteY5" fmla="*/ 3103010 h 3218594"/>
              <a:gd name="connsiteX6" fmla="*/ 115473 w 3215493"/>
              <a:gd name="connsiteY6" fmla="*/ 1893814 h 3218594"/>
              <a:gd name="connsiteX7" fmla="*/ 115473 w 3215493"/>
              <a:gd name="connsiteY7" fmla="*/ 1324781 h 3218594"/>
              <a:gd name="connsiteX8" fmla="*/ 1323505 w 3215493"/>
              <a:gd name="connsiteY8" fmla="*/ 115585 h 3218594"/>
              <a:gd name="connsiteX9" fmla="*/ 1607747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7" y="0"/>
                </a:moveTo>
                <a:cubicBezTo>
                  <a:pt x="1711377" y="0"/>
                  <a:pt x="1815007" y="38529"/>
                  <a:pt x="1891990" y="115585"/>
                </a:cubicBezTo>
                <a:cubicBezTo>
                  <a:pt x="1891990" y="115585"/>
                  <a:pt x="1891990" y="115585"/>
                  <a:pt x="3100020" y="1324781"/>
                </a:cubicBezTo>
                <a:cubicBezTo>
                  <a:pt x="3253985" y="1478894"/>
                  <a:pt x="3253985" y="1739701"/>
                  <a:pt x="3100020" y="1893814"/>
                </a:cubicBezTo>
                <a:cubicBezTo>
                  <a:pt x="3100020" y="1893814"/>
                  <a:pt x="3100020" y="1893814"/>
                  <a:pt x="1891990" y="3103010"/>
                </a:cubicBezTo>
                <a:cubicBezTo>
                  <a:pt x="1738025" y="3257123"/>
                  <a:pt x="1477469" y="3257123"/>
                  <a:pt x="1323505" y="3103010"/>
                </a:cubicBezTo>
                <a:cubicBezTo>
                  <a:pt x="1323505" y="3103010"/>
                  <a:pt x="1323505" y="3103010"/>
                  <a:pt x="115473" y="1893814"/>
                </a:cubicBezTo>
                <a:cubicBezTo>
                  <a:pt x="-38491" y="1739701"/>
                  <a:pt x="-38491" y="1478894"/>
                  <a:pt x="115473" y="1324781"/>
                </a:cubicBezTo>
                <a:cubicBezTo>
                  <a:pt x="115473" y="1324781"/>
                  <a:pt x="115473" y="1324781"/>
                  <a:pt x="1323505" y="115585"/>
                </a:cubicBezTo>
                <a:cubicBezTo>
                  <a:pt x="1400487" y="38529"/>
                  <a:pt x="1504117" y="0"/>
                  <a:pt x="160774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4D0E85CF-361E-49C9-872A-6ABCAEC58C2D}"/>
              </a:ext>
            </a:extLst>
          </p:cNvPr>
          <p:cNvSpPr>
            <a:spLocks noGrp="1"/>
          </p:cNvSpPr>
          <p:nvPr>
            <p:ph type="pic" sz="quarter" idx="12"/>
          </p:nvPr>
        </p:nvSpPr>
        <p:spPr>
          <a:xfrm>
            <a:off x="5962002" y="-417353"/>
            <a:ext cx="2099178" cy="2100340"/>
          </a:xfrm>
          <a:custGeom>
            <a:avLst/>
            <a:gdLst>
              <a:gd name="connsiteX0" fmla="*/ 1399452 w 2798904"/>
              <a:gd name="connsiteY0" fmla="*/ 0 h 2800453"/>
              <a:gd name="connsiteX1" fmla="*/ 1648243 w 2798904"/>
              <a:gd name="connsiteY1" fmla="*/ 102238 h 2800453"/>
              <a:gd name="connsiteX2" fmla="*/ 2696722 w 2798904"/>
              <a:gd name="connsiteY2" fmla="*/ 1151297 h 2800453"/>
              <a:gd name="connsiteX3" fmla="*/ 2696722 w 2798904"/>
              <a:gd name="connsiteY3" fmla="*/ 1649156 h 2800453"/>
              <a:gd name="connsiteX4" fmla="*/ 1648243 w 2798904"/>
              <a:gd name="connsiteY4" fmla="*/ 2698215 h 2800453"/>
              <a:gd name="connsiteX5" fmla="*/ 1150661 w 2798904"/>
              <a:gd name="connsiteY5" fmla="*/ 2698215 h 2800453"/>
              <a:gd name="connsiteX6" fmla="*/ 102182 w 2798904"/>
              <a:gd name="connsiteY6" fmla="*/ 1649156 h 2800453"/>
              <a:gd name="connsiteX7" fmla="*/ 102182 w 2798904"/>
              <a:gd name="connsiteY7" fmla="*/ 1151297 h 2800453"/>
              <a:gd name="connsiteX8" fmla="*/ 1150661 w 2798904"/>
              <a:gd name="connsiteY8" fmla="*/ 102238 h 2800453"/>
              <a:gd name="connsiteX9" fmla="*/ 1399452 w 279890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3">
                <a:moveTo>
                  <a:pt x="1399452" y="0"/>
                </a:moveTo>
                <a:cubicBezTo>
                  <a:pt x="1489787" y="0"/>
                  <a:pt x="1580122" y="34079"/>
                  <a:pt x="1648243" y="102238"/>
                </a:cubicBezTo>
                <a:cubicBezTo>
                  <a:pt x="1648243" y="102238"/>
                  <a:pt x="1648243" y="102238"/>
                  <a:pt x="2696722" y="1151297"/>
                </a:cubicBezTo>
                <a:cubicBezTo>
                  <a:pt x="2832965" y="1287616"/>
                  <a:pt x="2832965" y="1512837"/>
                  <a:pt x="2696722" y="1649156"/>
                </a:cubicBezTo>
                <a:cubicBezTo>
                  <a:pt x="2696722" y="1649156"/>
                  <a:pt x="2696722" y="1649156"/>
                  <a:pt x="1648243" y="2698215"/>
                </a:cubicBezTo>
                <a:cubicBezTo>
                  <a:pt x="1512001" y="2834533"/>
                  <a:pt x="1286903" y="2834533"/>
                  <a:pt x="1150661" y="2698215"/>
                </a:cubicBezTo>
                <a:cubicBezTo>
                  <a:pt x="1150661" y="2698215"/>
                  <a:pt x="1150661" y="2698215"/>
                  <a:pt x="102182" y="1649156"/>
                </a:cubicBezTo>
                <a:cubicBezTo>
                  <a:pt x="-34061" y="1512837"/>
                  <a:pt x="-34061" y="1287616"/>
                  <a:pt x="102182" y="1151297"/>
                </a:cubicBezTo>
                <a:cubicBezTo>
                  <a:pt x="102182" y="1151297"/>
                  <a:pt x="102182" y="1151297"/>
                  <a:pt x="1150661" y="102238"/>
                </a:cubicBezTo>
                <a:cubicBezTo>
                  <a:pt x="1218782" y="34079"/>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55155CC8-9AF0-4694-94F4-7258E2D4739E}"/>
              </a:ext>
            </a:extLst>
          </p:cNvPr>
          <p:cNvSpPr>
            <a:spLocks noGrp="1"/>
          </p:cNvSpPr>
          <p:nvPr>
            <p:ph type="pic" sz="quarter" idx="13"/>
          </p:nvPr>
        </p:nvSpPr>
        <p:spPr>
          <a:xfrm>
            <a:off x="6335844" y="3316446"/>
            <a:ext cx="2098016" cy="2100341"/>
          </a:xfrm>
          <a:custGeom>
            <a:avLst/>
            <a:gdLst>
              <a:gd name="connsiteX0" fmla="*/ 1398677 w 2797354"/>
              <a:gd name="connsiteY0" fmla="*/ 0 h 2800454"/>
              <a:gd name="connsiteX1" fmla="*/ 1647331 w 2797354"/>
              <a:gd name="connsiteY1" fmla="*/ 102239 h 2800454"/>
              <a:gd name="connsiteX2" fmla="*/ 2695229 w 2797354"/>
              <a:gd name="connsiteY2" fmla="*/ 1151298 h 2800454"/>
              <a:gd name="connsiteX3" fmla="*/ 2695229 w 2797354"/>
              <a:gd name="connsiteY3" fmla="*/ 1649157 h 2800454"/>
              <a:gd name="connsiteX4" fmla="*/ 1647331 w 2797354"/>
              <a:gd name="connsiteY4" fmla="*/ 2698216 h 2800454"/>
              <a:gd name="connsiteX5" fmla="*/ 1150023 w 2797354"/>
              <a:gd name="connsiteY5" fmla="*/ 2698216 h 2800454"/>
              <a:gd name="connsiteX6" fmla="*/ 102126 w 2797354"/>
              <a:gd name="connsiteY6" fmla="*/ 1649157 h 2800454"/>
              <a:gd name="connsiteX7" fmla="*/ 102126 w 2797354"/>
              <a:gd name="connsiteY7" fmla="*/ 1151298 h 2800454"/>
              <a:gd name="connsiteX8" fmla="*/ 1150023 w 2797354"/>
              <a:gd name="connsiteY8" fmla="*/ 102239 h 2800454"/>
              <a:gd name="connsiteX9" fmla="*/ 1398677 w 279735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4">
                <a:moveTo>
                  <a:pt x="1398677" y="0"/>
                </a:moveTo>
                <a:cubicBezTo>
                  <a:pt x="1488962" y="0"/>
                  <a:pt x="1579247" y="34080"/>
                  <a:pt x="1647331" y="102239"/>
                </a:cubicBezTo>
                <a:cubicBezTo>
                  <a:pt x="1647331" y="102239"/>
                  <a:pt x="1647331" y="102239"/>
                  <a:pt x="2695229" y="1151298"/>
                </a:cubicBezTo>
                <a:cubicBezTo>
                  <a:pt x="2831396" y="1287617"/>
                  <a:pt x="2831396" y="1512839"/>
                  <a:pt x="2695229" y="1649157"/>
                </a:cubicBezTo>
                <a:cubicBezTo>
                  <a:pt x="2695229" y="1649157"/>
                  <a:pt x="2695229" y="1649157"/>
                  <a:pt x="1647331" y="2698216"/>
                </a:cubicBezTo>
                <a:cubicBezTo>
                  <a:pt x="1511163" y="2834534"/>
                  <a:pt x="1286191" y="2834534"/>
                  <a:pt x="1150023" y="2698216"/>
                </a:cubicBezTo>
                <a:cubicBezTo>
                  <a:pt x="1150023" y="2698216"/>
                  <a:pt x="1150023" y="2698216"/>
                  <a:pt x="102126" y="1649157"/>
                </a:cubicBezTo>
                <a:cubicBezTo>
                  <a:pt x="-34042" y="1512839"/>
                  <a:pt x="-34042" y="1287617"/>
                  <a:pt x="102126" y="1151298"/>
                </a:cubicBezTo>
                <a:cubicBezTo>
                  <a:pt x="102126" y="1151298"/>
                  <a:pt x="102126" y="1151298"/>
                  <a:pt x="1150023" y="102239"/>
                </a:cubicBezTo>
                <a:cubicBezTo>
                  <a:pt x="1218107" y="34080"/>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1179497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901.xml><?xml version="1.0" encoding="utf-8"?>
<p:sldLayout xmlns:a="http://schemas.openxmlformats.org/drawingml/2006/main" xmlns:r="http://schemas.openxmlformats.org/officeDocument/2006/relationships" xmlns:p="http://schemas.openxmlformats.org/presentationml/2006/main" preserve="1" userDrawn="1">
  <p:cSld name="45_Basic Layout">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7B5F90D-9103-43E4-9FD4-48C9F061CDC9}"/>
              </a:ext>
            </a:extLst>
          </p:cNvPr>
          <p:cNvSpPr>
            <a:spLocks noGrp="1"/>
          </p:cNvSpPr>
          <p:nvPr>
            <p:ph type="pic" sz="quarter" idx="12"/>
          </p:nvPr>
        </p:nvSpPr>
        <p:spPr>
          <a:xfrm>
            <a:off x="1991020" y="1339773"/>
            <a:ext cx="2411620" cy="2413946"/>
          </a:xfrm>
          <a:custGeom>
            <a:avLst/>
            <a:gdLst>
              <a:gd name="connsiteX0" fmla="*/ 1607746 w 3215493"/>
              <a:gd name="connsiteY0" fmla="*/ 0 h 3218594"/>
              <a:gd name="connsiteX1" fmla="*/ 1891989 w 3215493"/>
              <a:gd name="connsiteY1" fmla="*/ 115585 h 3218594"/>
              <a:gd name="connsiteX2" fmla="*/ 3100020 w 3215493"/>
              <a:gd name="connsiteY2" fmla="*/ 1324781 h 3218594"/>
              <a:gd name="connsiteX3" fmla="*/ 3100020 w 3215493"/>
              <a:gd name="connsiteY3" fmla="*/ 1893814 h 3218594"/>
              <a:gd name="connsiteX4" fmla="*/ 1891989 w 3215493"/>
              <a:gd name="connsiteY4" fmla="*/ 3103010 h 3218594"/>
              <a:gd name="connsiteX5" fmla="*/ 1323504 w 3215493"/>
              <a:gd name="connsiteY5" fmla="*/ 3103010 h 3218594"/>
              <a:gd name="connsiteX6" fmla="*/ 115473 w 3215493"/>
              <a:gd name="connsiteY6" fmla="*/ 1893814 h 3218594"/>
              <a:gd name="connsiteX7" fmla="*/ 115473 w 3215493"/>
              <a:gd name="connsiteY7" fmla="*/ 1324781 h 3218594"/>
              <a:gd name="connsiteX8" fmla="*/ 1323504 w 3215493"/>
              <a:gd name="connsiteY8" fmla="*/ 115585 h 3218594"/>
              <a:gd name="connsiteX9" fmla="*/ 1607746 w 3215493"/>
              <a:gd name="connsiteY9" fmla="*/ 0 h 321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493" h="3218594">
                <a:moveTo>
                  <a:pt x="1607746" y="0"/>
                </a:moveTo>
                <a:cubicBezTo>
                  <a:pt x="1711376" y="0"/>
                  <a:pt x="1815007" y="38529"/>
                  <a:pt x="1891989" y="115585"/>
                </a:cubicBezTo>
                <a:cubicBezTo>
                  <a:pt x="1891989" y="115585"/>
                  <a:pt x="1891989" y="115585"/>
                  <a:pt x="3100020" y="1324781"/>
                </a:cubicBezTo>
                <a:cubicBezTo>
                  <a:pt x="3253984" y="1478894"/>
                  <a:pt x="3253984" y="1739701"/>
                  <a:pt x="3100020" y="1893814"/>
                </a:cubicBezTo>
                <a:cubicBezTo>
                  <a:pt x="3100020" y="1893814"/>
                  <a:pt x="3100020" y="1893814"/>
                  <a:pt x="1891989" y="3103010"/>
                </a:cubicBezTo>
                <a:cubicBezTo>
                  <a:pt x="1738024" y="3257123"/>
                  <a:pt x="1477468" y="3257123"/>
                  <a:pt x="1323504" y="3103010"/>
                </a:cubicBezTo>
                <a:cubicBezTo>
                  <a:pt x="1323504" y="3103010"/>
                  <a:pt x="1323504" y="3103010"/>
                  <a:pt x="115473" y="1893814"/>
                </a:cubicBezTo>
                <a:cubicBezTo>
                  <a:pt x="-38492" y="1739701"/>
                  <a:pt x="-38492" y="1478894"/>
                  <a:pt x="115473" y="1324781"/>
                </a:cubicBezTo>
                <a:cubicBezTo>
                  <a:pt x="115473" y="1324781"/>
                  <a:pt x="115473" y="1324781"/>
                  <a:pt x="1323504" y="115585"/>
                </a:cubicBezTo>
                <a:cubicBezTo>
                  <a:pt x="1400486" y="38529"/>
                  <a:pt x="1504116" y="0"/>
                  <a:pt x="16077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20" name="Picture Placeholder 19">
            <a:extLst>
              <a:ext uri="{FF2B5EF4-FFF2-40B4-BE49-F238E27FC236}">
                <a16:creationId xmlns:a16="http://schemas.microsoft.com/office/drawing/2014/main" id="{EC71537A-407F-4173-85E8-70EB79626F43}"/>
              </a:ext>
            </a:extLst>
          </p:cNvPr>
          <p:cNvSpPr>
            <a:spLocks noGrp="1"/>
          </p:cNvSpPr>
          <p:nvPr>
            <p:ph type="pic" sz="quarter" idx="13"/>
          </p:nvPr>
        </p:nvSpPr>
        <p:spPr>
          <a:xfrm>
            <a:off x="726810" y="-263762"/>
            <a:ext cx="2098016" cy="2100340"/>
          </a:xfrm>
          <a:custGeom>
            <a:avLst/>
            <a:gdLst>
              <a:gd name="connsiteX0" fmla="*/ 1398677 w 2797354"/>
              <a:gd name="connsiteY0" fmla="*/ 0 h 2800453"/>
              <a:gd name="connsiteX1" fmla="*/ 1647331 w 2797354"/>
              <a:gd name="connsiteY1" fmla="*/ 102239 h 2800453"/>
              <a:gd name="connsiteX2" fmla="*/ 2695229 w 2797354"/>
              <a:gd name="connsiteY2" fmla="*/ 1151297 h 2800453"/>
              <a:gd name="connsiteX3" fmla="*/ 2695229 w 2797354"/>
              <a:gd name="connsiteY3" fmla="*/ 1649156 h 2800453"/>
              <a:gd name="connsiteX4" fmla="*/ 1647331 w 2797354"/>
              <a:gd name="connsiteY4" fmla="*/ 2698215 h 2800453"/>
              <a:gd name="connsiteX5" fmla="*/ 1150023 w 2797354"/>
              <a:gd name="connsiteY5" fmla="*/ 2698215 h 2800453"/>
              <a:gd name="connsiteX6" fmla="*/ 102125 w 2797354"/>
              <a:gd name="connsiteY6" fmla="*/ 1649156 h 2800453"/>
              <a:gd name="connsiteX7" fmla="*/ 102125 w 2797354"/>
              <a:gd name="connsiteY7" fmla="*/ 1151297 h 2800453"/>
              <a:gd name="connsiteX8" fmla="*/ 1150023 w 2797354"/>
              <a:gd name="connsiteY8" fmla="*/ 102239 h 2800453"/>
              <a:gd name="connsiteX9" fmla="*/ 1398677 w 2797354"/>
              <a:gd name="connsiteY9" fmla="*/ 0 h 280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7354" h="2800453">
                <a:moveTo>
                  <a:pt x="1398677" y="0"/>
                </a:moveTo>
                <a:cubicBezTo>
                  <a:pt x="1488962" y="0"/>
                  <a:pt x="1579247" y="34079"/>
                  <a:pt x="1647331" y="102239"/>
                </a:cubicBezTo>
                <a:cubicBezTo>
                  <a:pt x="1647331" y="102239"/>
                  <a:pt x="1647331" y="102239"/>
                  <a:pt x="2695229" y="1151297"/>
                </a:cubicBezTo>
                <a:cubicBezTo>
                  <a:pt x="2831396" y="1287616"/>
                  <a:pt x="2831396" y="1512837"/>
                  <a:pt x="2695229" y="1649156"/>
                </a:cubicBezTo>
                <a:cubicBezTo>
                  <a:pt x="2695229" y="1649156"/>
                  <a:pt x="2695229" y="1649156"/>
                  <a:pt x="1647331" y="2698215"/>
                </a:cubicBezTo>
                <a:cubicBezTo>
                  <a:pt x="1511163" y="2834533"/>
                  <a:pt x="1286191" y="2834533"/>
                  <a:pt x="1150023" y="2698215"/>
                </a:cubicBezTo>
                <a:cubicBezTo>
                  <a:pt x="1150023" y="2698215"/>
                  <a:pt x="1150023" y="2698215"/>
                  <a:pt x="102125" y="1649156"/>
                </a:cubicBezTo>
                <a:cubicBezTo>
                  <a:pt x="-34042" y="1512837"/>
                  <a:pt x="-34042" y="1287616"/>
                  <a:pt x="102125" y="1151297"/>
                </a:cubicBezTo>
                <a:cubicBezTo>
                  <a:pt x="102125" y="1151297"/>
                  <a:pt x="102125" y="1151297"/>
                  <a:pt x="1150023" y="102239"/>
                </a:cubicBezTo>
                <a:cubicBezTo>
                  <a:pt x="1218107" y="34079"/>
                  <a:pt x="1308392" y="0"/>
                  <a:pt x="1398677"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
        <p:nvSpPr>
          <p:cNvPr id="18" name="Picture Placeholder 17">
            <a:extLst>
              <a:ext uri="{FF2B5EF4-FFF2-40B4-BE49-F238E27FC236}">
                <a16:creationId xmlns:a16="http://schemas.microsoft.com/office/drawing/2014/main" id="{19E8E5CC-2FA4-46A1-BDFD-83CB0AB1AE0E}"/>
              </a:ext>
            </a:extLst>
          </p:cNvPr>
          <p:cNvSpPr>
            <a:spLocks noGrp="1"/>
          </p:cNvSpPr>
          <p:nvPr>
            <p:ph type="pic" sz="quarter" idx="14"/>
          </p:nvPr>
        </p:nvSpPr>
        <p:spPr>
          <a:xfrm>
            <a:off x="1099490" y="3470037"/>
            <a:ext cx="2099178" cy="2100341"/>
          </a:xfrm>
          <a:custGeom>
            <a:avLst/>
            <a:gdLst>
              <a:gd name="connsiteX0" fmla="*/ 1399452 w 2798904"/>
              <a:gd name="connsiteY0" fmla="*/ 0 h 2800454"/>
              <a:gd name="connsiteX1" fmla="*/ 1648244 w 2798904"/>
              <a:gd name="connsiteY1" fmla="*/ 102239 h 2800454"/>
              <a:gd name="connsiteX2" fmla="*/ 2696722 w 2798904"/>
              <a:gd name="connsiteY2" fmla="*/ 1151298 h 2800454"/>
              <a:gd name="connsiteX3" fmla="*/ 2696722 w 2798904"/>
              <a:gd name="connsiteY3" fmla="*/ 1649157 h 2800454"/>
              <a:gd name="connsiteX4" fmla="*/ 1648244 w 2798904"/>
              <a:gd name="connsiteY4" fmla="*/ 2698216 h 2800454"/>
              <a:gd name="connsiteX5" fmla="*/ 1150661 w 2798904"/>
              <a:gd name="connsiteY5" fmla="*/ 2698216 h 2800454"/>
              <a:gd name="connsiteX6" fmla="*/ 102182 w 2798904"/>
              <a:gd name="connsiteY6" fmla="*/ 1649157 h 2800454"/>
              <a:gd name="connsiteX7" fmla="*/ 102182 w 2798904"/>
              <a:gd name="connsiteY7" fmla="*/ 1151298 h 2800454"/>
              <a:gd name="connsiteX8" fmla="*/ 1150661 w 2798904"/>
              <a:gd name="connsiteY8" fmla="*/ 102239 h 2800454"/>
              <a:gd name="connsiteX9" fmla="*/ 1399452 w 2798904"/>
              <a:gd name="connsiteY9" fmla="*/ 0 h 2800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98904" h="2800454">
                <a:moveTo>
                  <a:pt x="1399452" y="0"/>
                </a:moveTo>
                <a:cubicBezTo>
                  <a:pt x="1489787" y="0"/>
                  <a:pt x="1580122" y="34080"/>
                  <a:pt x="1648244" y="102239"/>
                </a:cubicBezTo>
                <a:cubicBezTo>
                  <a:pt x="1648244" y="102239"/>
                  <a:pt x="1648244" y="102239"/>
                  <a:pt x="2696722" y="1151298"/>
                </a:cubicBezTo>
                <a:cubicBezTo>
                  <a:pt x="2832965" y="1287617"/>
                  <a:pt x="2832965" y="1512839"/>
                  <a:pt x="2696722" y="1649157"/>
                </a:cubicBezTo>
                <a:cubicBezTo>
                  <a:pt x="2696722" y="1649157"/>
                  <a:pt x="2696722" y="1649157"/>
                  <a:pt x="1648244" y="2698216"/>
                </a:cubicBezTo>
                <a:cubicBezTo>
                  <a:pt x="1512001" y="2834534"/>
                  <a:pt x="1286904" y="2834534"/>
                  <a:pt x="1150661" y="2698216"/>
                </a:cubicBezTo>
                <a:cubicBezTo>
                  <a:pt x="1150661" y="2698216"/>
                  <a:pt x="1150661" y="2698216"/>
                  <a:pt x="102182" y="1649157"/>
                </a:cubicBezTo>
                <a:cubicBezTo>
                  <a:pt x="-34061" y="1512839"/>
                  <a:pt x="-34061" y="1287617"/>
                  <a:pt x="102182" y="1151298"/>
                </a:cubicBezTo>
                <a:cubicBezTo>
                  <a:pt x="102182" y="1151298"/>
                  <a:pt x="102182" y="1151298"/>
                  <a:pt x="1150661" y="102239"/>
                </a:cubicBezTo>
                <a:cubicBezTo>
                  <a:pt x="1218782" y="34080"/>
                  <a:pt x="1309117" y="0"/>
                  <a:pt x="1399452"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683550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Effect transition="in" filter="fade">
                                      <p:cBhvr>
                                        <p:cTn id="9" dur="1000"/>
                                        <p:tgtEl>
                                          <p:spTgt spid="19"/>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0"/>
                                        </p:tgtEl>
                                        <p:attrNameLst>
                                          <p:attrName>style.visibility</p:attrName>
                                        </p:attrNameLst>
                                      </p:cBhvr>
                                      <p:to>
                                        <p:strVal val="visible"/>
                                      </p:to>
                                    </p:set>
                                    <p:anim calcmode="lin" valueType="num">
                                      <p:cBhvr>
                                        <p:cTn id="12" dur="1000" fill="hold"/>
                                        <p:tgtEl>
                                          <p:spTgt spid="20"/>
                                        </p:tgtEl>
                                        <p:attrNameLst>
                                          <p:attrName>ppt_w</p:attrName>
                                        </p:attrNameLst>
                                      </p:cBhvr>
                                      <p:tavLst>
                                        <p:tav tm="0">
                                          <p:val>
                                            <p:fltVal val="0"/>
                                          </p:val>
                                        </p:tav>
                                        <p:tav tm="100000">
                                          <p:val>
                                            <p:strVal val="#ppt_w"/>
                                          </p:val>
                                        </p:tav>
                                      </p:tavLst>
                                    </p:anim>
                                    <p:anim calcmode="lin" valueType="num">
                                      <p:cBhvr>
                                        <p:cTn id="13" dur="1000" fill="hold"/>
                                        <p:tgtEl>
                                          <p:spTgt spid="20"/>
                                        </p:tgtEl>
                                        <p:attrNameLst>
                                          <p:attrName>ppt_h</p:attrName>
                                        </p:attrNameLst>
                                      </p:cBhvr>
                                      <p:tavLst>
                                        <p:tav tm="0">
                                          <p:val>
                                            <p:fltVal val="0"/>
                                          </p:val>
                                        </p:tav>
                                        <p:tav tm="100000">
                                          <p:val>
                                            <p:strVal val="#ppt_h"/>
                                          </p:val>
                                        </p:tav>
                                      </p:tavLst>
                                    </p:anim>
                                    <p:animEffect transition="in" filter="fade">
                                      <p:cBhvr>
                                        <p:cTn id="14" dur="1000"/>
                                        <p:tgtEl>
                                          <p:spTgt spid="20"/>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8" grpId="0" animBg="1"/>
    </p:bldLst>
  </p:timing>
</p:sldLayout>
</file>

<file path=ppt/slideLayouts/slideLayout902.xml><?xml version="1.0" encoding="utf-8"?>
<p:sldLayout xmlns:a="http://schemas.openxmlformats.org/drawingml/2006/main" xmlns:r="http://schemas.openxmlformats.org/officeDocument/2006/relationships" xmlns:p="http://schemas.openxmlformats.org/presentationml/2006/main" preserve="1" userDrawn="1">
  <p:cSld name="46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67BA89C-0556-4147-922C-6557E0E43ED5}"/>
              </a:ext>
            </a:extLst>
          </p:cNvPr>
          <p:cNvSpPr>
            <a:spLocks noGrp="1"/>
          </p:cNvSpPr>
          <p:nvPr>
            <p:ph type="pic" sz="quarter" idx="13"/>
          </p:nvPr>
        </p:nvSpPr>
        <p:spPr>
          <a:xfrm>
            <a:off x="438150" y="-1562101"/>
            <a:ext cx="8267700" cy="8267700"/>
          </a:xfrm>
          <a:custGeom>
            <a:avLst/>
            <a:gdLst>
              <a:gd name="connsiteX0" fmla="*/ 5511800 w 11023600"/>
              <a:gd name="connsiteY0" fmla="*/ 3225800 h 11023600"/>
              <a:gd name="connsiteX1" fmla="*/ 3225800 w 11023600"/>
              <a:gd name="connsiteY1" fmla="*/ 5511800 h 11023600"/>
              <a:gd name="connsiteX2" fmla="*/ 5511800 w 11023600"/>
              <a:gd name="connsiteY2" fmla="*/ 7797800 h 11023600"/>
              <a:gd name="connsiteX3" fmla="*/ 7797800 w 11023600"/>
              <a:gd name="connsiteY3" fmla="*/ 5511800 h 11023600"/>
              <a:gd name="connsiteX4" fmla="*/ 5511800 w 11023600"/>
              <a:gd name="connsiteY4" fmla="*/ 3225800 h 11023600"/>
              <a:gd name="connsiteX5" fmla="*/ 5511800 w 11023600"/>
              <a:gd name="connsiteY5" fmla="*/ 0 h 11023600"/>
              <a:gd name="connsiteX6" fmla="*/ 11023600 w 11023600"/>
              <a:gd name="connsiteY6" fmla="*/ 5511800 h 11023600"/>
              <a:gd name="connsiteX7" fmla="*/ 5511800 w 11023600"/>
              <a:gd name="connsiteY7" fmla="*/ 11023600 h 11023600"/>
              <a:gd name="connsiteX8" fmla="*/ 0 w 11023600"/>
              <a:gd name="connsiteY8" fmla="*/ 5511800 h 11023600"/>
              <a:gd name="connsiteX9" fmla="*/ 5511800 w 11023600"/>
              <a:gd name="connsiteY9" fmla="*/ 0 h 110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23600" h="11023600">
                <a:moveTo>
                  <a:pt x="5511800" y="3225800"/>
                </a:moveTo>
                <a:cubicBezTo>
                  <a:pt x="4249277" y="3225800"/>
                  <a:pt x="3225800" y="4249277"/>
                  <a:pt x="3225800" y="5511800"/>
                </a:cubicBezTo>
                <a:cubicBezTo>
                  <a:pt x="3225800" y="6774323"/>
                  <a:pt x="4249277" y="7797800"/>
                  <a:pt x="5511800" y="7797800"/>
                </a:cubicBezTo>
                <a:cubicBezTo>
                  <a:pt x="6774323" y="7797800"/>
                  <a:pt x="7797800" y="6774323"/>
                  <a:pt x="7797800" y="5511800"/>
                </a:cubicBezTo>
                <a:cubicBezTo>
                  <a:pt x="7797800" y="4249277"/>
                  <a:pt x="6774323" y="3225800"/>
                  <a:pt x="5511800" y="3225800"/>
                </a:cubicBezTo>
                <a:close/>
                <a:moveTo>
                  <a:pt x="5511800" y="0"/>
                </a:moveTo>
                <a:cubicBezTo>
                  <a:pt x="8555883" y="0"/>
                  <a:pt x="11023600" y="2467717"/>
                  <a:pt x="11023600" y="5511800"/>
                </a:cubicBezTo>
                <a:cubicBezTo>
                  <a:pt x="11023600" y="8555883"/>
                  <a:pt x="8555883" y="11023600"/>
                  <a:pt x="5511800" y="11023600"/>
                </a:cubicBezTo>
                <a:cubicBezTo>
                  <a:pt x="2467717" y="11023600"/>
                  <a:pt x="0" y="8555883"/>
                  <a:pt x="0" y="5511800"/>
                </a:cubicBezTo>
                <a:cubicBezTo>
                  <a:pt x="0" y="2467717"/>
                  <a:pt x="2467717" y="0"/>
                  <a:pt x="551180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320580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903.xml><?xml version="1.0" encoding="utf-8"?>
<p:sldLayout xmlns:a="http://schemas.openxmlformats.org/drawingml/2006/main" xmlns:r="http://schemas.openxmlformats.org/officeDocument/2006/relationships" xmlns:p="http://schemas.openxmlformats.org/presentationml/2006/main" preserve="1" userDrawn="1">
  <p:cSld name="10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3218466155"/>
      </p:ext>
    </p:extLst>
  </p:cSld>
  <p:clrMapOvr>
    <a:masterClrMapping/>
  </p:clrMapOvr>
  <p:transition spd="slow">
    <p:push/>
  </p:transition>
</p:sldLayout>
</file>

<file path=ppt/slideLayouts/slideLayout904.xml><?xml version="1.0" encoding="utf-8"?>
<p:sldLayout xmlns:a="http://schemas.openxmlformats.org/drawingml/2006/main" xmlns:r="http://schemas.openxmlformats.org/officeDocument/2006/relationships" xmlns:p="http://schemas.openxmlformats.org/presentationml/2006/main" preserve="1" userDrawn="1">
  <p:cSld name="11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9144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339088017"/>
      </p:ext>
    </p:extLst>
  </p:cSld>
  <p:clrMapOvr>
    <a:masterClrMapping/>
  </p:clrMapOvr>
  <p:transition spd="slow">
    <p:push/>
  </p:transition>
</p:sldLayout>
</file>

<file path=ppt/slideLayouts/slideLayout905.xml><?xml version="1.0" encoding="utf-8"?>
<p:sldLayout xmlns:a="http://schemas.openxmlformats.org/drawingml/2006/main" xmlns:r="http://schemas.openxmlformats.org/officeDocument/2006/relationships" xmlns:p="http://schemas.openxmlformats.org/presentationml/2006/main" preserve="1" userDrawn="1">
  <p:cSld name="12_Static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1226C36-E89C-405F-A893-1C7E4636E2BC}"/>
              </a:ext>
            </a:extLst>
          </p:cNvPr>
          <p:cNvSpPr>
            <a:spLocks noGrp="1"/>
          </p:cNvSpPr>
          <p:nvPr>
            <p:ph type="pic" sz="quarter" idx="11"/>
          </p:nvPr>
        </p:nvSpPr>
        <p:spPr>
          <a:xfrm>
            <a:off x="-18288000" y="11571"/>
            <a:ext cx="27432000" cy="1994650"/>
          </a:xfrm>
          <a:custGeom>
            <a:avLst/>
            <a:gdLst>
              <a:gd name="connsiteX0" fmla="*/ 0 w 12192000"/>
              <a:gd name="connsiteY0" fmla="*/ 0 h 6842571"/>
              <a:gd name="connsiteX1" fmla="*/ 12192000 w 12192000"/>
              <a:gd name="connsiteY1" fmla="*/ 0 h 6842571"/>
              <a:gd name="connsiteX2" fmla="*/ 12192000 w 12192000"/>
              <a:gd name="connsiteY2" fmla="*/ 6842571 h 6842571"/>
              <a:gd name="connsiteX3" fmla="*/ 0 w 12192000"/>
              <a:gd name="connsiteY3" fmla="*/ 6842571 h 6842571"/>
            </a:gdLst>
            <a:ahLst/>
            <a:cxnLst>
              <a:cxn ang="0">
                <a:pos x="connsiteX0" y="connsiteY0"/>
              </a:cxn>
              <a:cxn ang="0">
                <a:pos x="connsiteX1" y="connsiteY1"/>
              </a:cxn>
              <a:cxn ang="0">
                <a:pos x="connsiteX2" y="connsiteY2"/>
              </a:cxn>
              <a:cxn ang="0">
                <a:pos x="connsiteX3" y="connsiteY3"/>
              </a:cxn>
            </a:cxnLst>
            <a:rect l="l" t="t" r="r" b="b"/>
            <a:pathLst>
              <a:path w="12192000" h="6842571">
                <a:moveTo>
                  <a:pt x="0" y="0"/>
                </a:moveTo>
                <a:lnTo>
                  <a:pt x="12192000" y="0"/>
                </a:lnTo>
                <a:lnTo>
                  <a:pt x="12192000" y="6842571"/>
                </a:lnTo>
                <a:lnTo>
                  <a:pt x="0" y="6842571"/>
                </a:ln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309413774"/>
      </p:ext>
    </p:extLst>
  </p:cSld>
  <p:clrMapOvr>
    <a:masterClrMapping/>
  </p:clrMapOvr>
  <p:transition spd="slow">
    <p:push/>
  </p:transition>
</p:sldLayout>
</file>

<file path=ppt/slideLayouts/slideLayout906.xml><?xml version="1.0" encoding="utf-8"?>
<p:sldLayout xmlns:a="http://schemas.openxmlformats.org/drawingml/2006/main" xmlns:r="http://schemas.openxmlformats.org/officeDocument/2006/relationships" xmlns:p="http://schemas.openxmlformats.org/presentationml/2006/main" preserve="1" userDrawn="1">
  <p:cSld name="47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6DC2CCB-5FEB-412F-8211-E91C0AA94024}"/>
              </a:ext>
            </a:extLst>
          </p:cNvPr>
          <p:cNvSpPr>
            <a:spLocks noGrp="1"/>
          </p:cNvSpPr>
          <p:nvPr>
            <p:ph type="pic" sz="quarter" idx="12"/>
          </p:nvPr>
        </p:nvSpPr>
        <p:spPr>
          <a:xfrm>
            <a:off x="-2831691" y="-34228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5345221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907.xml><?xml version="1.0" encoding="utf-8"?>
<p:sldLayout xmlns:a="http://schemas.openxmlformats.org/drawingml/2006/main" xmlns:r="http://schemas.openxmlformats.org/officeDocument/2006/relationships" xmlns:p="http://schemas.openxmlformats.org/presentationml/2006/main" preserve="1" userDrawn="1">
  <p:cSld name="48_Basic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C390A8B-765F-4CF8-96C7-ABDA3BE0939B}"/>
              </a:ext>
            </a:extLst>
          </p:cNvPr>
          <p:cNvSpPr>
            <a:spLocks noGrp="1"/>
          </p:cNvSpPr>
          <p:nvPr>
            <p:ph type="pic" sz="quarter" idx="12"/>
          </p:nvPr>
        </p:nvSpPr>
        <p:spPr>
          <a:xfrm>
            <a:off x="3356581" y="-3457667"/>
            <a:ext cx="8753054" cy="8757228"/>
          </a:xfrm>
          <a:custGeom>
            <a:avLst/>
            <a:gdLst>
              <a:gd name="connsiteX0" fmla="*/ 5835369 w 11670738"/>
              <a:gd name="connsiteY0" fmla="*/ 0 h 11676304"/>
              <a:gd name="connsiteX1" fmla="*/ 11670738 w 11670738"/>
              <a:gd name="connsiteY1" fmla="*/ 5838152 h 11676304"/>
              <a:gd name="connsiteX2" fmla="*/ 5835369 w 11670738"/>
              <a:gd name="connsiteY2" fmla="*/ 11676304 h 11676304"/>
              <a:gd name="connsiteX3" fmla="*/ 0 w 11670738"/>
              <a:gd name="connsiteY3" fmla="*/ 5838152 h 11676304"/>
              <a:gd name="connsiteX4" fmla="*/ 5835369 w 11670738"/>
              <a:gd name="connsiteY4" fmla="*/ 0 h 11676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0738" h="11676304">
                <a:moveTo>
                  <a:pt x="5835369" y="0"/>
                </a:moveTo>
                <a:cubicBezTo>
                  <a:pt x="9058154" y="0"/>
                  <a:pt x="11670738" y="2613830"/>
                  <a:pt x="11670738" y="5838152"/>
                </a:cubicBezTo>
                <a:cubicBezTo>
                  <a:pt x="11670738" y="9062474"/>
                  <a:pt x="9058154" y="11676304"/>
                  <a:pt x="5835369" y="11676304"/>
                </a:cubicBezTo>
                <a:cubicBezTo>
                  <a:pt x="2612584" y="11676304"/>
                  <a:pt x="0" y="9062474"/>
                  <a:pt x="0" y="5838152"/>
                </a:cubicBezTo>
                <a:cubicBezTo>
                  <a:pt x="0" y="2613830"/>
                  <a:pt x="2612584" y="0"/>
                  <a:pt x="5835369"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9218411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908.xml><?xml version="1.0" encoding="utf-8"?>
<p:sldLayout xmlns:a="http://schemas.openxmlformats.org/drawingml/2006/main" xmlns:r="http://schemas.openxmlformats.org/officeDocument/2006/relationships" xmlns:p="http://schemas.openxmlformats.org/presentationml/2006/main" preserve="1" userDrawn="1">
  <p:cSld name="49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A5CD1D7-3296-4AAE-AC64-4EAA44FD52FE}"/>
              </a:ext>
            </a:extLst>
          </p:cNvPr>
          <p:cNvSpPr>
            <a:spLocks noGrp="1"/>
          </p:cNvSpPr>
          <p:nvPr>
            <p:ph type="pic" sz="quarter" idx="12"/>
          </p:nvPr>
        </p:nvSpPr>
        <p:spPr>
          <a:xfrm>
            <a:off x="0" y="-1"/>
            <a:ext cx="5143500" cy="5143500"/>
          </a:xfrm>
          <a:custGeom>
            <a:avLst/>
            <a:gdLst>
              <a:gd name="connsiteX0" fmla="*/ 0 w 6858000"/>
              <a:gd name="connsiteY0" fmla="*/ 0 h 6858000"/>
              <a:gd name="connsiteX1" fmla="*/ 3520558 w 6858000"/>
              <a:gd name="connsiteY1" fmla="*/ 0 h 6858000"/>
              <a:gd name="connsiteX2" fmla="*/ 6858000 w 6858000"/>
              <a:gd name="connsiteY2" fmla="*/ 3426047 h 6858000"/>
              <a:gd name="connsiteX3" fmla="*/ 3520558 w 6858000"/>
              <a:gd name="connsiteY3" fmla="*/ 6852093 h 6858000"/>
              <a:gd name="connsiteX4" fmla="*/ 3431954 w 6858000"/>
              <a:gd name="connsiteY4" fmla="*/ 6858000 h 6858000"/>
              <a:gd name="connsiteX5" fmla="*/ 3337442 w 6858000"/>
              <a:gd name="connsiteY5" fmla="*/ 6852093 h 6858000"/>
              <a:gd name="connsiteX6" fmla="*/ 0 w 6858000"/>
              <a:gd name="connsiteY6" fmla="*/ 6852093 h 6858000"/>
              <a:gd name="connsiteX7" fmla="*/ 0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0" y="0"/>
                </a:moveTo>
                <a:cubicBezTo>
                  <a:pt x="0" y="0"/>
                  <a:pt x="0" y="0"/>
                  <a:pt x="3520558" y="0"/>
                </a:cubicBezTo>
                <a:cubicBezTo>
                  <a:pt x="5375349" y="47256"/>
                  <a:pt x="6858000" y="1565349"/>
                  <a:pt x="6858000" y="3426047"/>
                </a:cubicBezTo>
                <a:cubicBezTo>
                  <a:pt x="6858000" y="5286744"/>
                  <a:pt x="5375349" y="6804837"/>
                  <a:pt x="3520558" y="6852093"/>
                </a:cubicBezTo>
                <a:cubicBezTo>
                  <a:pt x="3491023" y="6852093"/>
                  <a:pt x="3461488" y="6858000"/>
                  <a:pt x="3431954" y="6858000"/>
                </a:cubicBezTo>
                <a:cubicBezTo>
                  <a:pt x="3396512" y="6858000"/>
                  <a:pt x="3366977" y="6852093"/>
                  <a:pt x="3337442" y="6852093"/>
                </a:cubicBezTo>
                <a:cubicBezTo>
                  <a:pt x="3337442" y="6852093"/>
                  <a:pt x="3337442" y="6852093"/>
                  <a:pt x="0" y="6852093"/>
                </a:cubicBezTo>
                <a:cubicBezTo>
                  <a:pt x="0" y="6852093"/>
                  <a:pt x="0" y="6852093"/>
                  <a:pt x="0"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1106994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09.xml><?xml version="1.0" encoding="utf-8"?>
<p:sldLayout xmlns:a="http://schemas.openxmlformats.org/drawingml/2006/main" xmlns:r="http://schemas.openxmlformats.org/officeDocument/2006/relationships" xmlns:p="http://schemas.openxmlformats.org/presentationml/2006/main" preserve="1" userDrawn="1">
  <p:cSld name="50_Basic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8E7E74F-EE52-4C10-AF3F-146EC25FE675}"/>
              </a:ext>
            </a:extLst>
          </p:cNvPr>
          <p:cNvSpPr>
            <a:spLocks noGrp="1"/>
          </p:cNvSpPr>
          <p:nvPr>
            <p:ph type="pic" sz="quarter" idx="12"/>
          </p:nvPr>
        </p:nvSpPr>
        <p:spPr>
          <a:xfrm>
            <a:off x="4000500" y="-1"/>
            <a:ext cx="5143500" cy="5143500"/>
          </a:xfrm>
          <a:custGeom>
            <a:avLst/>
            <a:gdLst>
              <a:gd name="connsiteX0" fmla="*/ 3426046 w 6858000"/>
              <a:gd name="connsiteY0" fmla="*/ 0 h 6858000"/>
              <a:gd name="connsiteX1" fmla="*/ 3520558 w 6858000"/>
              <a:gd name="connsiteY1" fmla="*/ 5907 h 6858000"/>
              <a:gd name="connsiteX2" fmla="*/ 6858000 w 6858000"/>
              <a:gd name="connsiteY2" fmla="*/ 5907 h 6858000"/>
              <a:gd name="connsiteX3" fmla="*/ 6858000 w 6858000"/>
              <a:gd name="connsiteY3" fmla="*/ 6858000 h 6858000"/>
              <a:gd name="connsiteX4" fmla="*/ 3337442 w 6858000"/>
              <a:gd name="connsiteY4" fmla="*/ 6858000 h 6858000"/>
              <a:gd name="connsiteX5" fmla="*/ 0 w 6858000"/>
              <a:gd name="connsiteY5" fmla="*/ 3431954 h 6858000"/>
              <a:gd name="connsiteX6" fmla="*/ 3337442 w 6858000"/>
              <a:gd name="connsiteY6" fmla="*/ 5907 h 6858000"/>
              <a:gd name="connsiteX7" fmla="*/ 3426046 w 6858000"/>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6858000">
                <a:moveTo>
                  <a:pt x="3426046" y="0"/>
                </a:moveTo>
                <a:cubicBezTo>
                  <a:pt x="3461488" y="0"/>
                  <a:pt x="3491023" y="5907"/>
                  <a:pt x="3520558" y="5907"/>
                </a:cubicBezTo>
                <a:cubicBezTo>
                  <a:pt x="3520558" y="5907"/>
                  <a:pt x="3520558" y="5907"/>
                  <a:pt x="6858000" y="5907"/>
                </a:cubicBezTo>
                <a:cubicBezTo>
                  <a:pt x="6858000" y="5907"/>
                  <a:pt x="6858000" y="5907"/>
                  <a:pt x="6858000" y="6858000"/>
                </a:cubicBezTo>
                <a:cubicBezTo>
                  <a:pt x="6858000" y="6858000"/>
                  <a:pt x="6858000" y="6858000"/>
                  <a:pt x="3337442" y="6858000"/>
                </a:cubicBezTo>
                <a:cubicBezTo>
                  <a:pt x="1482651" y="6810744"/>
                  <a:pt x="0" y="5292651"/>
                  <a:pt x="0" y="3431954"/>
                </a:cubicBezTo>
                <a:cubicBezTo>
                  <a:pt x="0" y="1571256"/>
                  <a:pt x="1482651" y="53163"/>
                  <a:pt x="3337442" y="5907"/>
                </a:cubicBezTo>
                <a:cubicBezTo>
                  <a:pt x="3366977" y="5907"/>
                  <a:pt x="3396512" y="0"/>
                  <a:pt x="3426046" y="0"/>
                </a:cubicBezTo>
                <a:close/>
              </a:path>
            </a:pathLst>
          </a:custGeom>
          <a:pattFill prst="pct10">
            <a:fgClr>
              <a:schemeClr val="tx1"/>
            </a:fgClr>
            <a:bgClr>
              <a:schemeClr val="bg1"/>
            </a:bgClr>
          </a:pattFill>
        </p:spPr>
        <p:txBody>
          <a:bodyPr vert="horz" wrap="square" lIns="91440" tIns="45720" rIns="91440" bIns="45720" rtlCol="0" anchor="ctr">
            <a:noAutofit/>
          </a:bodyPr>
          <a:lstStyle>
            <a:lvl1pPr>
              <a:defRPr lang="id-ID" sz="1200" dirty="0">
                <a:latin typeface="Raleway" panose="020B0503030101060003" pitchFamily="34" charset="0"/>
              </a:defRPr>
            </a:lvl1pPr>
          </a:lstStyle>
          <a:p>
            <a:pPr marL="0" lvl="0" indent="0" algn="ctr">
              <a:buNone/>
            </a:pPr>
            <a:endParaRPr lang="id-ID" dirty="0"/>
          </a:p>
        </p:txBody>
      </p:sp>
    </p:spTree>
    <p:extLst>
      <p:ext uri="{BB962C8B-B14F-4D97-AF65-F5344CB8AC3E}">
        <p14:creationId xmlns:p14="http://schemas.microsoft.com/office/powerpoint/2010/main" val="2130965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62055287"/>
      </p:ext>
    </p:extLst>
  </p:cSld>
  <p:clrMapOvr>
    <a:masterClrMapping/>
  </p:clrMapOvr>
  <p:transition spd="slow">
    <p:push/>
  </p:transition>
</p:sldLayout>
</file>

<file path=ppt/slideLayouts/slideLayout910.xml><?xml version="1.0" encoding="utf-8"?>
<p:sldLayout xmlns:a="http://schemas.openxmlformats.org/drawingml/2006/main" xmlns:r="http://schemas.openxmlformats.org/officeDocument/2006/relationships" xmlns:p="http://schemas.openxmlformats.org/presentationml/2006/main" preserve="1" userDrawn="1">
  <p:cSld name="10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1" name="Picture Placeholder 10">
            <a:extLst>
              <a:ext uri="{FF2B5EF4-FFF2-40B4-BE49-F238E27FC236}">
                <a16:creationId xmlns:a16="http://schemas.microsoft.com/office/drawing/2014/main" id="{148CBF01-46A0-4A0D-BCD8-2C04BE7A6308}"/>
              </a:ext>
            </a:extLst>
          </p:cNvPr>
          <p:cNvSpPr>
            <a:spLocks noGrp="1"/>
          </p:cNvSpPr>
          <p:nvPr>
            <p:ph type="pic" sz="quarter" idx="11"/>
          </p:nvPr>
        </p:nvSpPr>
        <p:spPr>
          <a:xfrm>
            <a:off x="133179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2" name="Picture Placeholder 11">
            <a:extLst>
              <a:ext uri="{FF2B5EF4-FFF2-40B4-BE49-F238E27FC236}">
                <a16:creationId xmlns:a16="http://schemas.microsoft.com/office/drawing/2014/main" id="{B49153F4-D531-4FDC-978F-3B64E1DB1A95}"/>
              </a:ext>
            </a:extLst>
          </p:cNvPr>
          <p:cNvSpPr>
            <a:spLocks noGrp="1"/>
          </p:cNvSpPr>
          <p:nvPr>
            <p:ph type="pic" sz="quarter" idx="12"/>
          </p:nvPr>
        </p:nvSpPr>
        <p:spPr>
          <a:xfrm>
            <a:off x="381777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3" name="Picture Placeholder 12">
            <a:extLst>
              <a:ext uri="{FF2B5EF4-FFF2-40B4-BE49-F238E27FC236}">
                <a16:creationId xmlns:a16="http://schemas.microsoft.com/office/drawing/2014/main" id="{BAE4CF16-88C3-4336-AE38-7311DF05D661}"/>
              </a:ext>
            </a:extLst>
          </p:cNvPr>
          <p:cNvSpPr>
            <a:spLocks noGrp="1"/>
          </p:cNvSpPr>
          <p:nvPr>
            <p:ph type="pic" sz="quarter" idx="13"/>
          </p:nvPr>
        </p:nvSpPr>
        <p:spPr>
          <a:xfrm>
            <a:off x="6303753" y="1202866"/>
            <a:ext cx="1508454" cy="1508454"/>
          </a:xfrm>
          <a:custGeom>
            <a:avLst/>
            <a:gdLst>
              <a:gd name="connsiteX0" fmla="*/ 335219 w 2011272"/>
              <a:gd name="connsiteY0" fmla="*/ 0 h 2011272"/>
              <a:gd name="connsiteX1" fmla="*/ 1676053 w 2011272"/>
              <a:gd name="connsiteY1" fmla="*/ 0 h 2011272"/>
              <a:gd name="connsiteX2" fmla="*/ 2011272 w 2011272"/>
              <a:gd name="connsiteY2" fmla="*/ 335219 h 2011272"/>
              <a:gd name="connsiteX3" fmla="*/ 2011272 w 2011272"/>
              <a:gd name="connsiteY3" fmla="*/ 1676053 h 2011272"/>
              <a:gd name="connsiteX4" fmla="*/ 1676053 w 2011272"/>
              <a:gd name="connsiteY4" fmla="*/ 2011272 h 2011272"/>
              <a:gd name="connsiteX5" fmla="*/ 335219 w 2011272"/>
              <a:gd name="connsiteY5" fmla="*/ 2011272 h 2011272"/>
              <a:gd name="connsiteX6" fmla="*/ 0 w 2011272"/>
              <a:gd name="connsiteY6" fmla="*/ 1676053 h 2011272"/>
              <a:gd name="connsiteX7" fmla="*/ 0 w 2011272"/>
              <a:gd name="connsiteY7" fmla="*/ 335219 h 2011272"/>
              <a:gd name="connsiteX8" fmla="*/ 335219 w 2011272"/>
              <a:gd name="connsiteY8" fmla="*/ 0 h 201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1272" h="2011272">
                <a:moveTo>
                  <a:pt x="335219" y="0"/>
                </a:moveTo>
                <a:lnTo>
                  <a:pt x="1676053" y="0"/>
                </a:lnTo>
                <a:cubicBezTo>
                  <a:pt x="1861189" y="0"/>
                  <a:pt x="2011272" y="150083"/>
                  <a:pt x="2011272" y="335219"/>
                </a:cubicBezTo>
                <a:lnTo>
                  <a:pt x="2011272" y="1676053"/>
                </a:lnTo>
                <a:cubicBezTo>
                  <a:pt x="2011272" y="1861189"/>
                  <a:pt x="1861189" y="2011272"/>
                  <a:pt x="1676053" y="2011272"/>
                </a:cubicBezTo>
                <a:lnTo>
                  <a:pt x="335219" y="2011272"/>
                </a:lnTo>
                <a:cubicBezTo>
                  <a:pt x="150083" y="2011272"/>
                  <a:pt x="0" y="1861189"/>
                  <a:pt x="0" y="1676053"/>
                </a:cubicBezTo>
                <a:lnTo>
                  <a:pt x="0" y="335219"/>
                </a:lnTo>
                <a:cubicBezTo>
                  <a:pt x="0" y="150083"/>
                  <a:pt x="150083" y="0"/>
                  <a:pt x="335219" y="0"/>
                </a:cubicBezTo>
                <a:close/>
              </a:path>
            </a:pathLst>
          </a:custGeom>
          <a:pattFill prst="pct1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144477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1" grpId="0" animBg="1"/>
      <p:bldP spid="12" grpId="0" animBg="1"/>
      <p:bldP spid="13" grpId="0" animBg="1"/>
    </p:bldLst>
  </p:timing>
</p:sldLayout>
</file>

<file path=ppt/slideLayouts/slideLayout911.xml><?xml version="1.0" encoding="utf-8"?>
<p:sldLayout xmlns:a="http://schemas.openxmlformats.org/drawingml/2006/main" xmlns:r="http://schemas.openxmlformats.org/officeDocument/2006/relationships" xmlns:p="http://schemas.openxmlformats.org/presentationml/2006/main" preserve="1" userDrawn="1">
  <p:cSld name="11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1304925"/>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998123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912.xml><?xml version="1.0" encoding="utf-8"?>
<p:sldLayout xmlns:a="http://schemas.openxmlformats.org/drawingml/2006/main" xmlns:r="http://schemas.openxmlformats.org/officeDocument/2006/relationships" xmlns:p="http://schemas.openxmlformats.org/presentationml/2006/main" preserve="1" userDrawn="1">
  <p:cSld name="1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6" name="Picture Placeholder 15">
            <a:extLst>
              <a:ext uri="{FF2B5EF4-FFF2-40B4-BE49-F238E27FC236}">
                <a16:creationId xmlns:a16="http://schemas.microsoft.com/office/drawing/2014/main" id="{0F6F594E-5323-4B26-A426-2EF44C604EA1}"/>
              </a:ext>
            </a:extLst>
          </p:cNvPr>
          <p:cNvSpPr>
            <a:spLocks noGrp="1"/>
          </p:cNvSpPr>
          <p:nvPr>
            <p:ph type="pic" sz="quarter" idx="11"/>
          </p:nvPr>
        </p:nvSpPr>
        <p:spPr>
          <a:xfrm>
            <a:off x="82556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F2E94D43-B23B-4A20-A5DA-E744E5C34397}"/>
              </a:ext>
            </a:extLst>
          </p:cNvPr>
          <p:cNvSpPr>
            <a:spLocks noGrp="1"/>
          </p:cNvSpPr>
          <p:nvPr>
            <p:ph type="pic" sz="quarter" idx="12"/>
          </p:nvPr>
        </p:nvSpPr>
        <p:spPr>
          <a:xfrm>
            <a:off x="285439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BFED64C8-82FB-4547-A7BD-5173EF9B5F0E}"/>
              </a:ext>
            </a:extLst>
          </p:cNvPr>
          <p:cNvSpPr>
            <a:spLocks noGrp="1"/>
          </p:cNvSpPr>
          <p:nvPr>
            <p:ph type="pic" sz="quarter" idx="13"/>
          </p:nvPr>
        </p:nvSpPr>
        <p:spPr>
          <a:xfrm>
            <a:off x="4883215"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94C81626-3254-4BC1-AB10-CDB6558F0D39}"/>
              </a:ext>
            </a:extLst>
          </p:cNvPr>
          <p:cNvSpPr>
            <a:spLocks noGrp="1"/>
          </p:cNvSpPr>
          <p:nvPr>
            <p:ph type="pic" sz="quarter" idx="14"/>
          </p:nvPr>
        </p:nvSpPr>
        <p:spPr>
          <a:xfrm>
            <a:off x="6912040" y="2914491"/>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5711846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ppt_x"/>
                                          </p:val>
                                        </p:tav>
                                        <p:tav tm="100000">
                                          <p:val>
                                            <p:strVal val="#ppt_x"/>
                                          </p:val>
                                        </p:tav>
                                      </p:tavLst>
                                    </p:anim>
                                    <p:anim calcmode="lin" valueType="num">
                                      <p:cBhvr additive="base">
                                        <p:cTn id="16" dur="1000" fill="hold"/>
                                        <p:tgtEl>
                                          <p:spTgt spid="16"/>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6" grpId="0" animBg="1"/>
      <p:bldP spid="15" grpId="0" animBg="1"/>
      <p:bldP spid="14" grpId="0" animBg="1"/>
      <p:bldP spid="13" grpId="0" animBg="1"/>
    </p:bldLst>
  </p:timing>
</p:sldLayout>
</file>

<file path=ppt/slideLayouts/slideLayout913.xml><?xml version="1.0" encoding="utf-8"?>
<p:sldLayout xmlns:a="http://schemas.openxmlformats.org/drawingml/2006/main" xmlns:r="http://schemas.openxmlformats.org/officeDocument/2006/relationships" xmlns:p="http://schemas.openxmlformats.org/presentationml/2006/main" preserve="1" userDrawn="1">
  <p:cSld name="1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5923747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1"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914.xml><?xml version="1.0" encoding="utf-8"?>
<p:sldLayout xmlns:a="http://schemas.openxmlformats.org/drawingml/2006/main" xmlns:r="http://schemas.openxmlformats.org/officeDocument/2006/relationships" xmlns:p="http://schemas.openxmlformats.org/presentationml/2006/main" preserve="1" userDrawn="1">
  <p:cSld name="14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vert="horz" lIns="91440" tIns="45720" rIns="91440" bIns="45720" rtlCol="0">
            <a:noAutofit/>
          </a:bodyPr>
          <a:lstStyle>
            <a:lvl1pPr>
              <a:defRPr lang="id-ID" sz="825" dirty="0">
                <a:latin typeface="Raleway Medium" panose="020B0203030101060003" pitchFamily="34" charset="0"/>
              </a:defRPr>
            </a:lvl1pPr>
          </a:lstStyle>
          <a:p>
            <a:pPr marL="0" lvl="0" indent="0" algn="ctr">
              <a:buNone/>
            </a:pPr>
            <a:endParaRPr lang="id-ID" dirty="0"/>
          </a:p>
        </p:txBody>
      </p:sp>
      <p:sp>
        <p:nvSpPr>
          <p:cNvPr id="14" name="Picture Placeholder 13">
            <a:extLst>
              <a:ext uri="{FF2B5EF4-FFF2-40B4-BE49-F238E27FC236}">
                <a16:creationId xmlns:a16="http://schemas.microsoft.com/office/drawing/2014/main" id="{4EA711FD-AE88-4179-AFDB-DE48BAB0F269}"/>
              </a:ext>
            </a:extLst>
          </p:cNvPr>
          <p:cNvSpPr>
            <a:spLocks noGrp="1"/>
          </p:cNvSpPr>
          <p:nvPr>
            <p:ph type="pic" sz="quarter" idx="11"/>
          </p:nvPr>
        </p:nvSpPr>
        <p:spPr>
          <a:xfrm>
            <a:off x="82556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9C39B67-77C0-492C-9C33-9A2F05609957}"/>
              </a:ext>
            </a:extLst>
          </p:cNvPr>
          <p:cNvSpPr>
            <a:spLocks noGrp="1"/>
          </p:cNvSpPr>
          <p:nvPr>
            <p:ph type="pic" sz="quarter" idx="12"/>
          </p:nvPr>
        </p:nvSpPr>
        <p:spPr>
          <a:xfrm>
            <a:off x="285438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89FE2F1E-412D-4A14-BF99-4275D5464585}"/>
              </a:ext>
            </a:extLst>
          </p:cNvPr>
          <p:cNvSpPr>
            <a:spLocks noGrp="1"/>
          </p:cNvSpPr>
          <p:nvPr>
            <p:ph type="pic" sz="quarter" idx="13"/>
          </p:nvPr>
        </p:nvSpPr>
        <p:spPr>
          <a:xfrm>
            <a:off x="4883214" y="3009740"/>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481CFD21-F2AA-4539-ACD4-F28B10335532}"/>
              </a:ext>
            </a:extLst>
          </p:cNvPr>
          <p:cNvSpPr>
            <a:spLocks noGrp="1"/>
          </p:cNvSpPr>
          <p:nvPr>
            <p:ph type="pic" sz="quarter" idx="14"/>
          </p:nvPr>
        </p:nvSpPr>
        <p:spPr>
          <a:xfrm>
            <a:off x="6912039" y="1304924"/>
            <a:ext cx="1406396" cy="1406396"/>
          </a:xfrm>
          <a:custGeom>
            <a:avLst/>
            <a:gdLst>
              <a:gd name="connsiteX0" fmla="*/ 312539 w 1875194"/>
              <a:gd name="connsiteY0" fmla="*/ 0 h 1875194"/>
              <a:gd name="connsiteX1" fmla="*/ 1562655 w 1875194"/>
              <a:gd name="connsiteY1" fmla="*/ 0 h 1875194"/>
              <a:gd name="connsiteX2" fmla="*/ 1875194 w 1875194"/>
              <a:gd name="connsiteY2" fmla="*/ 312539 h 1875194"/>
              <a:gd name="connsiteX3" fmla="*/ 1875194 w 1875194"/>
              <a:gd name="connsiteY3" fmla="*/ 1562655 h 1875194"/>
              <a:gd name="connsiteX4" fmla="*/ 1562655 w 1875194"/>
              <a:gd name="connsiteY4" fmla="*/ 1875194 h 1875194"/>
              <a:gd name="connsiteX5" fmla="*/ 312539 w 1875194"/>
              <a:gd name="connsiteY5" fmla="*/ 1875194 h 1875194"/>
              <a:gd name="connsiteX6" fmla="*/ 0 w 1875194"/>
              <a:gd name="connsiteY6" fmla="*/ 1562655 h 1875194"/>
              <a:gd name="connsiteX7" fmla="*/ 0 w 1875194"/>
              <a:gd name="connsiteY7" fmla="*/ 312539 h 1875194"/>
              <a:gd name="connsiteX8" fmla="*/ 312539 w 1875194"/>
              <a:gd name="connsiteY8" fmla="*/ 0 h 187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5194" h="1875194">
                <a:moveTo>
                  <a:pt x="312539" y="0"/>
                </a:moveTo>
                <a:lnTo>
                  <a:pt x="1562655" y="0"/>
                </a:lnTo>
                <a:cubicBezTo>
                  <a:pt x="1735266" y="0"/>
                  <a:pt x="1875194" y="139928"/>
                  <a:pt x="1875194" y="312539"/>
                </a:cubicBezTo>
                <a:lnTo>
                  <a:pt x="1875194" y="1562655"/>
                </a:lnTo>
                <a:cubicBezTo>
                  <a:pt x="1875194" y="1735266"/>
                  <a:pt x="1735266" y="1875194"/>
                  <a:pt x="1562655" y="1875194"/>
                </a:cubicBezTo>
                <a:lnTo>
                  <a:pt x="312539" y="1875194"/>
                </a:lnTo>
                <a:cubicBezTo>
                  <a:pt x="139928" y="1875194"/>
                  <a:pt x="0" y="1735266"/>
                  <a:pt x="0" y="1562655"/>
                </a:cubicBezTo>
                <a:lnTo>
                  <a:pt x="0" y="312539"/>
                </a:lnTo>
                <a:cubicBezTo>
                  <a:pt x="0" y="139928"/>
                  <a:pt x="139928" y="0"/>
                  <a:pt x="31253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6338599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0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1000" fill="hold"/>
                                        <p:tgtEl>
                                          <p:spTgt spid="13"/>
                                        </p:tgtEl>
                                        <p:attrNameLst>
                                          <p:attrName>ppt_x</p:attrName>
                                        </p:attrNameLst>
                                      </p:cBhvr>
                                      <p:tavLst>
                                        <p:tav tm="0">
                                          <p:val>
                                            <p:strVal val="#ppt_x"/>
                                          </p:val>
                                        </p:tav>
                                        <p:tav tm="100000">
                                          <p:val>
                                            <p:strVal val="#ppt_x"/>
                                          </p:val>
                                        </p:tav>
                                      </p:tavLst>
                                    </p:anim>
                                    <p:anim calcmode="lin" valueType="num">
                                      <p:cBhvr additive="base">
                                        <p:cTn id="28" dur="10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4" grpId="0" animBg="1"/>
      <p:bldP spid="15" grpId="0" animBg="1"/>
      <p:bldP spid="16" grpId="0" animBg="1"/>
      <p:bldP spid="13" grpId="0" animBg="1"/>
    </p:bldLst>
  </p:timing>
</p:sldLayout>
</file>

<file path=ppt/slideLayouts/slideLayout915.xml><?xml version="1.0" encoding="utf-8"?>
<p:sldLayout xmlns:a="http://schemas.openxmlformats.org/drawingml/2006/main" xmlns:r="http://schemas.openxmlformats.org/officeDocument/2006/relationships" xmlns:p="http://schemas.openxmlformats.org/presentationml/2006/main" preserve="1" userDrawn="1">
  <p:cSld name="26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3" name="Picture Placeholder 12">
            <a:extLst>
              <a:ext uri="{FF2B5EF4-FFF2-40B4-BE49-F238E27FC236}">
                <a16:creationId xmlns:a16="http://schemas.microsoft.com/office/drawing/2014/main" id="{E50F6728-F534-4EAE-A31F-ADFD1C60E51D}"/>
              </a:ext>
            </a:extLst>
          </p:cNvPr>
          <p:cNvSpPr>
            <a:spLocks noGrp="1"/>
          </p:cNvSpPr>
          <p:nvPr>
            <p:ph type="pic" sz="quarter" idx="12"/>
          </p:nvPr>
        </p:nvSpPr>
        <p:spPr>
          <a:xfrm>
            <a:off x="987753"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A9C13111-A9CF-4E92-95E8-C455D11776D3}"/>
              </a:ext>
            </a:extLst>
          </p:cNvPr>
          <p:cNvSpPr>
            <a:spLocks noGrp="1"/>
          </p:cNvSpPr>
          <p:nvPr>
            <p:ph type="pic" sz="quarter" idx="13"/>
          </p:nvPr>
        </p:nvSpPr>
        <p:spPr>
          <a:xfrm>
            <a:off x="987753"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CA3EB88D-A73A-44D4-AC36-3D68C3459D9B}"/>
              </a:ext>
            </a:extLst>
          </p:cNvPr>
          <p:cNvSpPr>
            <a:spLocks noGrp="1"/>
          </p:cNvSpPr>
          <p:nvPr>
            <p:ph type="pic" sz="quarter" idx="14"/>
          </p:nvPr>
        </p:nvSpPr>
        <p:spPr>
          <a:xfrm>
            <a:off x="5000159" y="3239212"/>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A427CB01-E118-44E4-9438-A91D4F1ACF6D}"/>
              </a:ext>
            </a:extLst>
          </p:cNvPr>
          <p:cNvSpPr>
            <a:spLocks noGrp="1"/>
          </p:cNvSpPr>
          <p:nvPr>
            <p:ph type="pic" sz="quarter" idx="15"/>
          </p:nvPr>
        </p:nvSpPr>
        <p:spPr>
          <a:xfrm>
            <a:off x="5000159" y="1526535"/>
            <a:ext cx="1047543" cy="1055600"/>
          </a:xfrm>
          <a:custGeom>
            <a:avLst/>
            <a:gdLst>
              <a:gd name="connsiteX0" fmla="*/ 698362 w 1396724"/>
              <a:gd name="connsiteY0" fmla="*/ 0 h 1407466"/>
              <a:gd name="connsiteX1" fmla="*/ 1396724 w 1396724"/>
              <a:gd name="connsiteY1" fmla="*/ 703733 h 1407466"/>
              <a:gd name="connsiteX2" fmla="*/ 698362 w 1396724"/>
              <a:gd name="connsiteY2" fmla="*/ 1407466 h 1407466"/>
              <a:gd name="connsiteX3" fmla="*/ 0 w 1396724"/>
              <a:gd name="connsiteY3" fmla="*/ 703733 h 1407466"/>
              <a:gd name="connsiteX4" fmla="*/ 698362 w 1396724"/>
              <a:gd name="connsiteY4" fmla="*/ 0 h 1407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724" h="1407466">
                <a:moveTo>
                  <a:pt x="698362" y="0"/>
                </a:moveTo>
                <a:cubicBezTo>
                  <a:pt x="1084057" y="0"/>
                  <a:pt x="1396724" y="315072"/>
                  <a:pt x="1396724" y="703733"/>
                </a:cubicBezTo>
                <a:cubicBezTo>
                  <a:pt x="1396724" y="1092394"/>
                  <a:pt x="1084057" y="1407466"/>
                  <a:pt x="698362" y="1407466"/>
                </a:cubicBezTo>
                <a:cubicBezTo>
                  <a:pt x="312667" y="1407466"/>
                  <a:pt x="0" y="1092394"/>
                  <a:pt x="0" y="703733"/>
                </a:cubicBezTo>
                <a:cubicBezTo>
                  <a:pt x="0" y="315072"/>
                  <a:pt x="312667" y="0"/>
                  <a:pt x="698362"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806125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3" grpId="0" animBg="1"/>
      <p:bldP spid="14" grpId="0" animBg="1"/>
      <p:bldP spid="16" grpId="0" animBg="1"/>
      <p:bldP spid="15" grpId="0" animBg="1"/>
    </p:bldLst>
  </p:timing>
</p:sldLayout>
</file>

<file path=ppt/slideLayouts/slideLayout916.xml><?xml version="1.0" encoding="utf-8"?>
<p:sldLayout xmlns:a="http://schemas.openxmlformats.org/drawingml/2006/main" xmlns:r="http://schemas.openxmlformats.org/officeDocument/2006/relationships" xmlns:p="http://schemas.openxmlformats.org/presentationml/2006/main" preserve="1" userDrawn="1">
  <p:cSld name="27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18" name="Picture Placeholder 17">
            <a:extLst>
              <a:ext uri="{FF2B5EF4-FFF2-40B4-BE49-F238E27FC236}">
                <a16:creationId xmlns:a16="http://schemas.microsoft.com/office/drawing/2014/main" id="{5D8C9BC9-13FC-4F77-A20F-A5F213D23803}"/>
              </a:ext>
            </a:extLst>
          </p:cNvPr>
          <p:cNvSpPr>
            <a:spLocks noGrp="1"/>
          </p:cNvSpPr>
          <p:nvPr>
            <p:ph type="pic" sz="quarter" idx="12"/>
          </p:nvPr>
        </p:nvSpPr>
        <p:spPr>
          <a:xfrm>
            <a:off x="818920" y="1600705"/>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FE2DFA02-7EB0-404F-827C-DB9B5CB3D414}"/>
              </a:ext>
            </a:extLst>
          </p:cNvPr>
          <p:cNvSpPr>
            <a:spLocks noGrp="1"/>
          </p:cNvSpPr>
          <p:nvPr>
            <p:ph type="pic" sz="quarter" idx="13"/>
          </p:nvPr>
        </p:nvSpPr>
        <p:spPr>
          <a:xfrm>
            <a:off x="818920"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0" name="Picture Placeholder 19">
            <a:extLst>
              <a:ext uri="{FF2B5EF4-FFF2-40B4-BE49-F238E27FC236}">
                <a16:creationId xmlns:a16="http://schemas.microsoft.com/office/drawing/2014/main" id="{B6FA1B44-A1E9-46C8-8B64-24EEDE0C897B}"/>
              </a:ext>
            </a:extLst>
          </p:cNvPr>
          <p:cNvSpPr>
            <a:spLocks noGrp="1"/>
          </p:cNvSpPr>
          <p:nvPr>
            <p:ph type="pic" sz="quarter" idx="14"/>
          </p:nvPr>
        </p:nvSpPr>
        <p:spPr>
          <a:xfrm>
            <a:off x="3489525"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F7F50B2F-956F-4C4A-A739-0BC2F4ED1F27}"/>
              </a:ext>
            </a:extLst>
          </p:cNvPr>
          <p:cNvSpPr>
            <a:spLocks noGrp="1"/>
          </p:cNvSpPr>
          <p:nvPr>
            <p:ph type="pic" sz="quarter" idx="15"/>
          </p:nvPr>
        </p:nvSpPr>
        <p:spPr>
          <a:xfrm>
            <a:off x="6153299" y="3313384"/>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7" name="Picture Placeholder 16">
            <a:extLst>
              <a:ext uri="{FF2B5EF4-FFF2-40B4-BE49-F238E27FC236}">
                <a16:creationId xmlns:a16="http://schemas.microsoft.com/office/drawing/2014/main" id="{59D26D4F-814F-4B2A-927C-5F4A3BE3178A}"/>
              </a:ext>
            </a:extLst>
          </p:cNvPr>
          <p:cNvSpPr>
            <a:spLocks noGrp="1"/>
          </p:cNvSpPr>
          <p:nvPr>
            <p:ph type="pic" sz="quarter" idx="16"/>
          </p:nvPr>
        </p:nvSpPr>
        <p:spPr>
          <a:xfrm>
            <a:off x="3488370"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3F6DD89C-2FCD-4CA6-B3C3-60EE2088B84D}"/>
              </a:ext>
            </a:extLst>
          </p:cNvPr>
          <p:cNvSpPr>
            <a:spLocks noGrp="1"/>
          </p:cNvSpPr>
          <p:nvPr>
            <p:ph type="pic" sz="quarter" idx="17"/>
          </p:nvPr>
        </p:nvSpPr>
        <p:spPr>
          <a:xfrm>
            <a:off x="6153299" y="1600706"/>
            <a:ext cx="907257" cy="907257"/>
          </a:xfrm>
          <a:custGeom>
            <a:avLst/>
            <a:gdLst>
              <a:gd name="connsiteX0" fmla="*/ 604838 w 1209676"/>
              <a:gd name="connsiteY0" fmla="*/ 0 h 1209676"/>
              <a:gd name="connsiteX1" fmla="*/ 1209676 w 1209676"/>
              <a:gd name="connsiteY1" fmla="*/ 604838 h 1209676"/>
              <a:gd name="connsiteX2" fmla="*/ 604838 w 1209676"/>
              <a:gd name="connsiteY2" fmla="*/ 1209676 h 1209676"/>
              <a:gd name="connsiteX3" fmla="*/ 0 w 1209676"/>
              <a:gd name="connsiteY3" fmla="*/ 604838 h 1209676"/>
              <a:gd name="connsiteX4" fmla="*/ 604838 w 1209676"/>
              <a:gd name="connsiteY4" fmla="*/ 0 h 120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676" h="1209676">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912269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5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000" fill="hold"/>
                                        <p:tgtEl>
                                          <p:spTgt spid="18"/>
                                        </p:tgtEl>
                                        <p:attrNameLst>
                                          <p:attrName>ppt_x</p:attrName>
                                        </p:attrNameLst>
                                      </p:cBhvr>
                                      <p:tavLst>
                                        <p:tav tm="0">
                                          <p:val>
                                            <p:strVal val="#ppt_x"/>
                                          </p:val>
                                        </p:tav>
                                        <p:tav tm="100000">
                                          <p:val>
                                            <p:strVal val="#ppt_x"/>
                                          </p:val>
                                        </p:tav>
                                      </p:tavLst>
                                    </p:anim>
                                    <p:anim calcmode="lin" valueType="num">
                                      <p:cBhvr additive="base">
                                        <p:cTn id="16" dur="1000" fill="hold"/>
                                        <p:tgtEl>
                                          <p:spTgt spid="18"/>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ppt_x"/>
                                          </p:val>
                                        </p:tav>
                                        <p:tav tm="100000">
                                          <p:val>
                                            <p:strVal val="#ppt_x"/>
                                          </p:val>
                                        </p:tav>
                                      </p:tavLst>
                                    </p:anim>
                                    <p:anim calcmode="lin" valueType="num">
                                      <p:cBhvr additive="base">
                                        <p:cTn id="20" dur="10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2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fill="hold"/>
                                        <p:tgtEl>
                                          <p:spTgt spid="17"/>
                                        </p:tgtEl>
                                        <p:attrNameLst>
                                          <p:attrName>ppt_x</p:attrName>
                                        </p:attrNameLst>
                                      </p:cBhvr>
                                      <p:tavLst>
                                        <p:tav tm="0">
                                          <p:val>
                                            <p:strVal val="#ppt_x"/>
                                          </p:val>
                                        </p:tav>
                                        <p:tav tm="100000">
                                          <p:val>
                                            <p:strVal val="#ppt_x"/>
                                          </p:val>
                                        </p:tav>
                                      </p:tavLst>
                                    </p:anim>
                                    <p:anim calcmode="lin" valueType="num">
                                      <p:cBhvr additive="base">
                                        <p:cTn id="24" dur="1000" fill="hold"/>
                                        <p:tgtEl>
                                          <p:spTgt spid="17"/>
                                        </p:tgtEl>
                                        <p:attrNameLst>
                                          <p:attrName>ppt_y</p:attrName>
                                        </p:attrNameLst>
                                      </p:cBhvr>
                                      <p:tavLst>
                                        <p:tav tm="0">
                                          <p:val>
                                            <p:strVal val="0-#ppt_h/2"/>
                                          </p:val>
                                        </p:tav>
                                        <p:tav tm="100000">
                                          <p:val>
                                            <p:strVal val="#ppt_y"/>
                                          </p:val>
                                        </p:tav>
                                      </p:tavLst>
                                    </p:anim>
                                  </p:childTnLst>
                                </p:cTn>
                              </p:par>
                              <p:par>
                                <p:cTn id="25" presetID="2" presetClass="entr" presetSubtype="4" decel="100000" fill="hold" grpId="0" nodeType="withEffect">
                                  <p:stCondLst>
                                    <p:cond delay="3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ppt_x"/>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1" decel="100000" fill="hold" grpId="0" nodeType="withEffect">
                                  <p:stCondLst>
                                    <p:cond delay="4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000" fill="hold"/>
                                        <p:tgtEl>
                                          <p:spTgt spid="22"/>
                                        </p:tgtEl>
                                        <p:attrNameLst>
                                          <p:attrName>ppt_x</p:attrName>
                                        </p:attrNameLst>
                                      </p:cBhvr>
                                      <p:tavLst>
                                        <p:tav tm="0">
                                          <p:val>
                                            <p:strVal val="#ppt_x"/>
                                          </p:val>
                                        </p:tav>
                                        <p:tav tm="100000">
                                          <p:val>
                                            <p:strVal val="#ppt_x"/>
                                          </p:val>
                                        </p:tav>
                                      </p:tavLst>
                                    </p:anim>
                                    <p:anim calcmode="lin" valueType="num">
                                      <p:cBhvr additive="base">
                                        <p:cTn id="32" dur="100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4" decel="100000" fill="hold" grpId="0" nodeType="withEffect">
                                  <p:stCondLst>
                                    <p:cond delay="52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fill="hold"/>
                                        <p:tgtEl>
                                          <p:spTgt spid="21"/>
                                        </p:tgtEl>
                                        <p:attrNameLst>
                                          <p:attrName>ppt_x</p:attrName>
                                        </p:attrNameLst>
                                      </p:cBhvr>
                                      <p:tavLst>
                                        <p:tav tm="0">
                                          <p:val>
                                            <p:strVal val="#ppt_x"/>
                                          </p:val>
                                        </p:tav>
                                        <p:tav tm="100000">
                                          <p:val>
                                            <p:strVal val="#ppt_x"/>
                                          </p:val>
                                        </p:tav>
                                      </p:tavLst>
                                    </p:anim>
                                    <p:anim calcmode="lin" valueType="num">
                                      <p:cBhvr additive="base">
                                        <p:cTn id="36"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8" grpId="0" animBg="1"/>
      <p:bldP spid="19" grpId="0" animBg="1"/>
      <p:bldP spid="20" grpId="0" animBg="1"/>
      <p:bldP spid="21" grpId="0" animBg="1"/>
      <p:bldP spid="17" grpId="0" animBg="1"/>
      <p:bldP spid="22" grpId="0" animBg="1"/>
    </p:bldLst>
  </p:timing>
</p:sldLayout>
</file>

<file path=ppt/slideLayouts/slideLayout917.xml><?xml version="1.0" encoding="utf-8"?>
<p:sldLayout xmlns:a="http://schemas.openxmlformats.org/drawingml/2006/main" xmlns:r="http://schemas.openxmlformats.org/officeDocument/2006/relationships" xmlns:p="http://schemas.openxmlformats.org/presentationml/2006/main" preserve="1" userDrawn="1">
  <p:cSld name="20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481965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481965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661504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918.xml><?xml version="1.0" encoding="utf-8"?>
<p:sldLayout xmlns:a="http://schemas.openxmlformats.org/drawingml/2006/main" xmlns:r="http://schemas.openxmlformats.org/officeDocument/2006/relationships" xmlns:p="http://schemas.openxmlformats.org/presentationml/2006/main" preserve="1" userDrawn="1">
  <p:cSld name="21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B1D50A4-0540-40B6-A242-E6EC92308CEF}"/>
              </a:ext>
            </a:extLst>
          </p:cNvPr>
          <p:cNvSpPr>
            <a:spLocks noGrp="1"/>
          </p:cNvSpPr>
          <p:nvPr>
            <p:ph type="pic" sz="quarter" idx="16"/>
          </p:nvPr>
        </p:nvSpPr>
        <p:spPr>
          <a:xfrm>
            <a:off x="647700" y="591206"/>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7" name="Picture Placeholder 6">
            <a:extLst>
              <a:ext uri="{FF2B5EF4-FFF2-40B4-BE49-F238E27FC236}">
                <a16:creationId xmlns:a16="http://schemas.microsoft.com/office/drawing/2014/main" id="{A912055F-58B9-4171-96E0-A3CC6CE2FDF7}"/>
              </a:ext>
            </a:extLst>
          </p:cNvPr>
          <p:cNvSpPr>
            <a:spLocks noGrp="1"/>
          </p:cNvSpPr>
          <p:nvPr>
            <p:ph type="pic" sz="quarter" idx="17"/>
          </p:nvPr>
        </p:nvSpPr>
        <p:spPr>
          <a:xfrm>
            <a:off x="647700" y="2505075"/>
            <a:ext cx="1276350" cy="1276350"/>
          </a:xfrm>
          <a:custGeom>
            <a:avLst/>
            <a:gdLst>
              <a:gd name="connsiteX0" fmla="*/ 850900 w 1701800"/>
              <a:gd name="connsiteY0" fmla="*/ 0 h 1701800"/>
              <a:gd name="connsiteX1" fmla="*/ 1701800 w 1701800"/>
              <a:gd name="connsiteY1" fmla="*/ 850900 h 1701800"/>
              <a:gd name="connsiteX2" fmla="*/ 850900 w 1701800"/>
              <a:gd name="connsiteY2" fmla="*/ 1701800 h 1701800"/>
              <a:gd name="connsiteX3" fmla="*/ 0 w 1701800"/>
              <a:gd name="connsiteY3" fmla="*/ 850900 h 1701800"/>
              <a:gd name="connsiteX4" fmla="*/ 850900 w 1701800"/>
              <a:gd name="connsiteY4" fmla="*/ 0 h 1701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800" h="1701800">
                <a:moveTo>
                  <a:pt x="850900" y="0"/>
                </a:moveTo>
                <a:cubicBezTo>
                  <a:pt x="1320839" y="0"/>
                  <a:pt x="1701800" y="380961"/>
                  <a:pt x="1701800" y="850900"/>
                </a:cubicBezTo>
                <a:cubicBezTo>
                  <a:pt x="1701800" y="1320839"/>
                  <a:pt x="1320839" y="1701800"/>
                  <a:pt x="850900" y="1701800"/>
                </a:cubicBezTo>
                <a:cubicBezTo>
                  <a:pt x="380961" y="1701800"/>
                  <a:pt x="0" y="1320839"/>
                  <a:pt x="0" y="850900"/>
                </a:cubicBezTo>
                <a:cubicBezTo>
                  <a:pt x="0" y="380961"/>
                  <a:pt x="380961" y="0"/>
                  <a:pt x="8509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8319800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919.xml><?xml version="1.0" encoding="utf-8"?>
<p:sldLayout xmlns:a="http://schemas.openxmlformats.org/drawingml/2006/main" xmlns:r="http://schemas.openxmlformats.org/officeDocument/2006/relationships" xmlns:p="http://schemas.openxmlformats.org/presentationml/2006/main" preserve="1" userDrawn="1">
  <p:cSld name="28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17" name="Picture Placeholder 16">
            <a:extLst>
              <a:ext uri="{FF2B5EF4-FFF2-40B4-BE49-F238E27FC236}">
                <a16:creationId xmlns:a16="http://schemas.microsoft.com/office/drawing/2014/main" id="{3DCC1E71-1311-4F7E-8D28-2E06A4ADC59B}"/>
              </a:ext>
            </a:extLst>
          </p:cNvPr>
          <p:cNvSpPr>
            <a:spLocks noGrp="1"/>
          </p:cNvSpPr>
          <p:nvPr>
            <p:ph type="pic" sz="quarter" idx="11"/>
          </p:nvPr>
        </p:nvSpPr>
        <p:spPr>
          <a:xfrm>
            <a:off x="600075"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6" name="Picture Placeholder 15">
            <a:extLst>
              <a:ext uri="{FF2B5EF4-FFF2-40B4-BE49-F238E27FC236}">
                <a16:creationId xmlns:a16="http://schemas.microsoft.com/office/drawing/2014/main" id="{4ABDB6D3-52D3-4707-8C9E-6FB9607479C0}"/>
              </a:ext>
            </a:extLst>
          </p:cNvPr>
          <p:cNvSpPr>
            <a:spLocks noGrp="1"/>
          </p:cNvSpPr>
          <p:nvPr>
            <p:ph type="pic" sz="quarter" idx="12"/>
          </p:nvPr>
        </p:nvSpPr>
        <p:spPr>
          <a:xfrm>
            <a:off x="345231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8" name="Picture Placeholder 17">
            <a:extLst>
              <a:ext uri="{FF2B5EF4-FFF2-40B4-BE49-F238E27FC236}">
                <a16:creationId xmlns:a16="http://schemas.microsoft.com/office/drawing/2014/main" id="{D0B69558-D23D-4CB9-A49A-E1A2BC2149E8}"/>
              </a:ext>
            </a:extLst>
          </p:cNvPr>
          <p:cNvSpPr>
            <a:spLocks noGrp="1"/>
          </p:cNvSpPr>
          <p:nvPr>
            <p:ph type="pic" sz="quarter" idx="13"/>
          </p:nvPr>
        </p:nvSpPr>
        <p:spPr>
          <a:xfrm>
            <a:off x="345231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10ED11E7-3915-45C6-BF68-30B895C97BB7}"/>
              </a:ext>
            </a:extLst>
          </p:cNvPr>
          <p:cNvSpPr>
            <a:spLocks noGrp="1"/>
          </p:cNvSpPr>
          <p:nvPr>
            <p:ph type="pic" sz="quarter" idx="14"/>
          </p:nvPr>
        </p:nvSpPr>
        <p:spPr>
          <a:xfrm>
            <a:off x="6058911"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9" name="Picture Placeholder 18">
            <a:extLst>
              <a:ext uri="{FF2B5EF4-FFF2-40B4-BE49-F238E27FC236}">
                <a16:creationId xmlns:a16="http://schemas.microsoft.com/office/drawing/2014/main" id="{B95AA518-C44E-4FF7-8484-E346FA1DEF22}"/>
              </a:ext>
            </a:extLst>
          </p:cNvPr>
          <p:cNvSpPr>
            <a:spLocks noGrp="1"/>
          </p:cNvSpPr>
          <p:nvPr>
            <p:ph type="pic" sz="quarter" idx="15"/>
          </p:nvPr>
        </p:nvSpPr>
        <p:spPr>
          <a:xfrm>
            <a:off x="6058911"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5610153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fill="hold"/>
                                        <p:tgtEl>
                                          <p:spTgt spid="16"/>
                                        </p:tgtEl>
                                        <p:attrNameLst>
                                          <p:attrName>ppt_x</p:attrName>
                                        </p:attrNameLst>
                                      </p:cBhvr>
                                      <p:tavLst>
                                        <p:tav tm="0">
                                          <p:val>
                                            <p:strVal val="#ppt_x"/>
                                          </p:val>
                                        </p:tav>
                                        <p:tav tm="100000">
                                          <p:val>
                                            <p:strVal val="#ppt_x"/>
                                          </p:val>
                                        </p:tav>
                                      </p:tavLst>
                                    </p:anim>
                                    <p:anim calcmode="lin" valueType="num">
                                      <p:cBhvr additive="base">
                                        <p:cTn id="20" dur="10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ppt_x"/>
                                          </p:val>
                                        </p:tav>
                                        <p:tav tm="100000">
                                          <p:val>
                                            <p:strVal val="#ppt_x"/>
                                          </p:val>
                                        </p:tav>
                                      </p:tavLst>
                                    </p:anim>
                                    <p:anim calcmode="lin" valueType="num">
                                      <p:cBhvr additive="base">
                                        <p:cTn id="32" dur="10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17" grpId="0" animBg="1"/>
      <p:bldP spid="16" grpId="0" animBg="1"/>
      <p:bldP spid="18" grpId="0" animBg="1"/>
      <p:bldP spid="15" grpId="0" animBg="1"/>
      <p:bldP spid="19" grpId="0" animBg="1"/>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5854044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20.xml><?xml version="1.0" encoding="utf-8"?>
<p:sldLayout xmlns:a="http://schemas.openxmlformats.org/drawingml/2006/main" xmlns:r="http://schemas.openxmlformats.org/officeDocument/2006/relationships" xmlns:p="http://schemas.openxmlformats.org/presentationml/2006/main" preserve="1" userDrawn="1">
  <p:cSld name="29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
        <p:nvSpPr>
          <p:cNvPr id="26" name="Picture Placeholder 25">
            <a:extLst>
              <a:ext uri="{FF2B5EF4-FFF2-40B4-BE49-F238E27FC236}">
                <a16:creationId xmlns:a16="http://schemas.microsoft.com/office/drawing/2014/main" id="{5CA38E2C-EF5F-4442-9544-519C449251D0}"/>
              </a:ext>
            </a:extLst>
          </p:cNvPr>
          <p:cNvSpPr>
            <a:spLocks noGrp="1"/>
          </p:cNvSpPr>
          <p:nvPr>
            <p:ph type="pic" sz="quarter" idx="16"/>
          </p:nvPr>
        </p:nvSpPr>
        <p:spPr>
          <a:xfrm>
            <a:off x="600075"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8" name="Picture Placeholder 27">
            <a:extLst>
              <a:ext uri="{FF2B5EF4-FFF2-40B4-BE49-F238E27FC236}">
                <a16:creationId xmlns:a16="http://schemas.microsoft.com/office/drawing/2014/main" id="{E8C9CFDD-1AC3-4A9F-AC66-E874FC4FBAB2}"/>
              </a:ext>
            </a:extLst>
          </p:cNvPr>
          <p:cNvSpPr>
            <a:spLocks noGrp="1"/>
          </p:cNvSpPr>
          <p:nvPr>
            <p:ph type="pic" sz="quarter" idx="17"/>
          </p:nvPr>
        </p:nvSpPr>
        <p:spPr>
          <a:xfrm>
            <a:off x="600075"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5" name="Picture Placeholder 24">
            <a:extLst>
              <a:ext uri="{FF2B5EF4-FFF2-40B4-BE49-F238E27FC236}">
                <a16:creationId xmlns:a16="http://schemas.microsoft.com/office/drawing/2014/main" id="{8D86B79C-2459-4B8C-AD89-500205A40771}"/>
              </a:ext>
            </a:extLst>
          </p:cNvPr>
          <p:cNvSpPr>
            <a:spLocks noGrp="1"/>
          </p:cNvSpPr>
          <p:nvPr>
            <p:ph type="pic" sz="quarter" idx="18"/>
          </p:nvPr>
        </p:nvSpPr>
        <p:spPr>
          <a:xfrm>
            <a:off x="3206668" y="1813165"/>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9" name="Picture Placeholder 28">
            <a:extLst>
              <a:ext uri="{FF2B5EF4-FFF2-40B4-BE49-F238E27FC236}">
                <a16:creationId xmlns:a16="http://schemas.microsoft.com/office/drawing/2014/main" id="{FB1EBE22-3BEF-4315-BDCA-8A872827A72F}"/>
              </a:ext>
            </a:extLst>
          </p:cNvPr>
          <p:cNvSpPr>
            <a:spLocks noGrp="1"/>
          </p:cNvSpPr>
          <p:nvPr>
            <p:ph type="pic" sz="quarter" idx="19"/>
          </p:nvPr>
        </p:nvSpPr>
        <p:spPr>
          <a:xfrm>
            <a:off x="3206668" y="3242589"/>
            <a:ext cx="2481511" cy="1300836"/>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4" name="Picture Placeholder 23">
            <a:extLst>
              <a:ext uri="{FF2B5EF4-FFF2-40B4-BE49-F238E27FC236}">
                <a16:creationId xmlns:a16="http://schemas.microsoft.com/office/drawing/2014/main" id="{A40B8E60-32F8-454D-ABF9-F0AE13F41314}"/>
              </a:ext>
            </a:extLst>
          </p:cNvPr>
          <p:cNvSpPr>
            <a:spLocks noGrp="1"/>
          </p:cNvSpPr>
          <p:nvPr>
            <p:ph type="pic" sz="quarter" idx="20"/>
          </p:nvPr>
        </p:nvSpPr>
        <p:spPr>
          <a:xfrm>
            <a:off x="5818518" y="1813165"/>
            <a:ext cx="2725408" cy="2725408"/>
          </a:xfrm>
          <a:custGeom>
            <a:avLst/>
            <a:gdLst>
              <a:gd name="connsiteX0" fmla="*/ 0 w 3633877"/>
              <a:gd name="connsiteY0" fmla="*/ 0 h 3633877"/>
              <a:gd name="connsiteX1" fmla="*/ 3633877 w 3633877"/>
              <a:gd name="connsiteY1" fmla="*/ 0 h 3633877"/>
              <a:gd name="connsiteX2" fmla="*/ 3633877 w 3633877"/>
              <a:gd name="connsiteY2" fmla="*/ 3633877 h 3633877"/>
              <a:gd name="connsiteX3" fmla="*/ 0 w 3633877"/>
              <a:gd name="connsiteY3" fmla="*/ 3633877 h 3633877"/>
            </a:gdLst>
            <a:ahLst/>
            <a:cxnLst>
              <a:cxn ang="0">
                <a:pos x="connsiteX0" y="connsiteY0"/>
              </a:cxn>
              <a:cxn ang="0">
                <a:pos x="connsiteX1" y="connsiteY1"/>
              </a:cxn>
              <a:cxn ang="0">
                <a:pos x="connsiteX2" y="connsiteY2"/>
              </a:cxn>
              <a:cxn ang="0">
                <a:pos x="connsiteX3" y="connsiteY3"/>
              </a:cxn>
            </a:cxnLst>
            <a:rect l="l" t="t" r="r" b="b"/>
            <a:pathLst>
              <a:path w="3633877" h="3633877">
                <a:moveTo>
                  <a:pt x="0" y="0"/>
                </a:moveTo>
                <a:lnTo>
                  <a:pt x="3633877" y="0"/>
                </a:lnTo>
                <a:lnTo>
                  <a:pt x="3633877" y="3633877"/>
                </a:lnTo>
                <a:lnTo>
                  <a:pt x="0" y="3633877"/>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304237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000" fill="hold"/>
                                        <p:tgtEl>
                                          <p:spTgt spid="28"/>
                                        </p:tgtEl>
                                        <p:attrNameLst>
                                          <p:attrName>ppt_x</p:attrName>
                                        </p:attrNameLst>
                                      </p:cBhvr>
                                      <p:tavLst>
                                        <p:tav tm="0">
                                          <p:val>
                                            <p:strVal val="#ppt_x"/>
                                          </p:val>
                                        </p:tav>
                                        <p:tav tm="100000">
                                          <p:val>
                                            <p:strVal val="#ppt_x"/>
                                          </p:val>
                                        </p:tav>
                                      </p:tavLst>
                                    </p:anim>
                                    <p:anim calcmode="lin" valueType="num">
                                      <p:cBhvr additive="base">
                                        <p:cTn id="20" dur="100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1000" fill="hold"/>
                                        <p:tgtEl>
                                          <p:spTgt spid="29"/>
                                        </p:tgtEl>
                                        <p:attrNameLst>
                                          <p:attrName>ppt_x</p:attrName>
                                        </p:attrNameLst>
                                      </p:cBhvr>
                                      <p:tavLst>
                                        <p:tav tm="0">
                                          <p:val>
                                            <p:strVal val="#ppt_x"/>
                                          </p:val>
                                        </p:tav>
                                        <p:tav tm="100000">
                                          <p:val>
                                            <p:strVal val="#ppt_x"/>
                                          </p:val>
                                        </p:tav>
                                      </p:tavLst>
                                    </p:anim>
                                    <p:anim calcmode="lin" valueType="num">
                                      <p:cBhvr additive="base">
                                        <p:cTn id="28" dur="100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26" grpId="0" animBg="1"/>
      <p:bldP spid="28" grpId="0" animBg="1"/>
      <p:bldP spid="25" grpId="0" animBg="1"/>
      <p:bldP spid="29" grpId="0" animBg="1"/>
      <p:bldP spid="24" grpId="0" animBg="1"/>
    </p:bldLst>
  </p:timing>
</p:sldLayout>
</file>

<file path=ppt/slideLayouts/slideLayout921.xml><?xml version="1.0" encoding="utf-8"?>
<p:sldLayout xmlns:a="http://schemas.openxmlformats.org/drawingml/2006/main" xmlns:r="http://schemas.openxmlformats.org/officeDocument/2006/relationships" xmlns:p="http://schemas.openxmlformats.org/presentationml/2006/main" preserve="1" userDrawn="1">
  <p:cSld name="30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3288014"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5984573" y="1813164"/>
            <a:ext cx="2563662"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20210973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922.xml><?xml version="1.0" encoding="utf-8"?>
<p:sldLayout xmlns:a="http://schemas.openxmlformats.org/drawingml/2006/main" xmlns:r="http://schemas.openxmlformats.org/officeDocument/2006/relationships" xmlns:p="http://schemas.openxmlformats.org/presentationml/2006/main" preserve="1" userDrawn="1">
  <p:cSld name="31_Basic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618510C-26A9-4C35-9E53-AABFB9009D3A}"/>
              </a:ext>
            </a:extLst>
          </p:cNvPr>
          <p:cNvSpPr>
            <a:spLocks noGrp="1"/>
          </p:cNvSpPr>
          <p:nvPr>
            <p:ph type="pic" sz="quarter" idx="16"/>
          </p:nvPr>
        </p:nvSpPr>
        <p:spPr>
          <a:xfrm>
            <a:off x="600075" y="1813164"/>
            <a:ext cx="1885213"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D6520DB3-FA6E-4674-BDA8-26E2198174C7}"/>
              </a:ext>
            </a:extLst>
          </p:cNvPr>
          <p:cNvSpPr>
            <a:spLocks noGrp="1"/>
          </p:cNvSpPr>
          <p:nvPr>
            <p:ph type="pic" sz="quarter" idx="17"/>
          </p:nvPr>
        </p:nvSpPr>
        <p:spPr>
          <a:xfrm>
            <a:off x="2613875"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13">
            <a:extLst>
              <a:ext uri="{FF2B5EF4-FFF2-40B4-BE49-F238E27FC236}">
                <a16:creationId xmlns:a16="http://schemas.microsoft.com/office/drawing/2014/main" id="{CECBF0D0-AE76-457F-A623-A97C33B2E1CE}"/>
              </a:ext>
            </a:extLst>
          </p:cNvPr>
          <p:cNvSpPr>
            <a:spLocks noGrp="1"/>
          </p:cNvSpPr>
          <p:nvPr>
            <p:ph type="pic" sz="quarter" idx="18"/>
          </p:nvPr>
        </p:nvSpPr>
        <p:spPr>
          <a:xfrm>
            <a:off x="4636292"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14">
            <a:extLst>
              <a:ext uri="{FF2B5EF4-FFF2-40B4-BE49-F238E27FC236}">
                <a16:creationId xmlns:a16="http://schemas.microsoft.com/office/drawing/2014/main" id="{4546C17F-2584-405A-A421-52E9F74A60AC}"/>
              </a:ext>
            </a:extLst>
          </p:cNvPr>
          <p:cNvSpPr>
            <a:spLocks noGrp="1"/>
          </p:cNvSpPr>
          <p:nvPr>
            <p:ph type="pic" sz="quarter" idx="19"/>
          </p:nvPr>
        </p:nvSpPr>
        <p:spPr>
          <a:xfrm>
            <a:off x="6654399" y="1813164"/>
            <a:ext cx="1889520" cy="2730260"/>
          </a:xfrm>
          <a:custGeom>
            <a:avLst/>
            <a:gdLst>
              <a:gd name="connsiteX0" fmla="*/ 0 w 3308681"/>
              <a:gd name="connsiteY0" fmla="*/ 0 h 1734448"/>
              <a:gd name="connsiteX1" fmla="*/ 3308681 w 3308681"/>
              <a:gd name="connsiteY1" fmla="*/ 0 h 1734448"/>
              <a:gd name="connsiteX2" fmla="*/ 3308681 w 3308681"/>
              <a:gd name="connsiteY2" fmla="*/ 1734448 h 1734448"/>
              <a:gd name="connsiteX3" fmla="*/ 0 w 3308681"/>
              <a:gd name="connsiteY3" fmla="*/ 1734448 h 1734448"/>
            </a:gdLst>
            <a:ahLst/>
            <a:cxnLst>
              <a:cxn ang="0">
                <a:pos x="connsiteX0" y="connsiteY0"/>
              </a:cxn>
              <a:cxn ang="0">
                <a:pos x="connsiteX1" y="connsiteY1"/>
              </a:cxn>
              <a:cxn ang="0">
                <a:pos x="connsiteX2" y="connsiteY2"/>
              </a:cxn>
              <a:cxn ang="0">
                <a:pos x="connsiteX3" y="connsiteY3"/>
              </a:cxn>
            </a:cxnLst>
            <a:rect l="l" t="t" r="r" b="b"/>
            <a:pathLst>
              <a:path w="3308681" h="1734448">
                <a:moveTo>
                  <a:pt x="0" y="0"/>
                </a:moveTo>
                <a:lnTo>
                  <a:pt x="3308681" y="0"/>
                </a:lnTo>
                <a:lnTo>
                  <a:pt x="3308681" y="1734448"/>
                </a:lnTo>
                <a:lnTo>
                  <a:pt x="0" y="173444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11352381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ppt_x"/>
                                          </p:val>
                                        </p:tav>
                                        <p:tav tm="100000">
                                          <p:val>
                                            <p:strVal val="#ppt_x"/>
                                          </p:val>
                                        </p:tav>
                                      </p:tavLst>
                                    </p:anim>
                                    <p:anim calcmode="lin" valueType="num">
                                      <p:cBhvr additive="base">
                                        <p:cTn id="20" dur="10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000" fill="hold"/>
                                        <p:tgtEl>
                                          <p:spTgt spid="14"/>
                                        </p:tgtEl>
                                        <p:attrNameLst>
                                          <p:attrName>ppt_x</p:attrName>
                                        </p:attrNameLst>
                                      </p:cBhvr>
                                      <p:tavLst>
                                        <p:tav tm="0">
                                          <p:val>
                                            <p:strVal val="#ppt_x"/>
                                          </p:val>
                                        </p:tav>
                                        <p:tav tm="100000">
                                          <p:val>
                                            <p:strVal val="#ppt_x"/>
                                          </p:val>
                                        </p:tav>
                                      </p:tavLst>
                                    </p:anim>
                                    <p:anim calcmode="lin" valueType="num">
                                      <p:cBhvr additive="base">
                                        <p:cTn id="24" dur="10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923.xml><?xml version="1.0" encoding="utf-8"?>
<p:sldLayout xmlns:a="http://schemas.openxmlformats.org/drawingml/2006/main" xmlns:r="http://schemas.openxmlformats.org/officeDocument/2006/relationships" xmlns:p="http://schemas.openxmlformats.org/presentationml/2006/main" preserve="1" userDrawn="1">
  <p:cSld name="32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4636294" y="600075"/>
            <a:ext cx="3907631"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6299035" y="2700337"/>
            <a:ext cx="2244890" cy="1843088"/>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776833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0-#ppt_w/2"/>
                                          </p:val>
                                        </p:tav>
                                        <p:tav tm="100000">
                                          <p:val>
                                            <p:strVal val="#ppt_x"/>
                                          </p:val>
                                        </p:tav>
                                      </p:tavLst>
                                    </p:anim>
                                    <p:anim calcmode="lin" valueType="num">
                                      <p:cBhvr additive="base">
                                        <p:cTn id="12" dur="10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1+#ppt_w/2"/>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par>
                                <p:cTn id="17" presetID="2" presetClass="entr" presetSubtype="6" decel="100000" fill="hold" grpId="0" nodeType="withEffect">
                                  <p:stCondLst>
                                    <p:cond delay="150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000" fill="hold"/>
                                        <p:tgtEl>
                                          <p:spTgt spid="23"/>
                                        </p:tgtEl>
                                        <p:attrNameLst>
                                          <p:attrName>ppt_x</p:attrName>
                                        </p:attrNameLst>
                                      </p:cBhvr>
                                      <p:tavLst>
                                        <p:tav tm="0">
                                          <p:val>
                                            <p:strVal val="1+#ppt_w/2"/>
                                          </p:val>
                                        </p:tav>
                                        <p:tav tm="100000">
                                          <p:val>
                                            <p:strVal val="#ppt_x"/>
                                          </p:val>
                                        </p:tav>
                                      </p:tavLst>
                                    </p:anim>
                                    <p:anim calcmode="lin" valueType="num">
                                      <p:cBhvr additive="base">
                                        <p:cTn id="20"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924.xml><?xml version="1.0" encoding="utf-8"?>
<p:sldLayout xmlns:a="http://schemas.openxmlformats.org/drawingml/2006/main" xmlns:r="http://schemas.openxmlformats.org/officeDocument/2006/relationships" xmlns:p="http://schemas.openxmlformats.org/presentationml/2006/main" preserve="1" userDrawn="1">
  <p:cSld name="33_Basic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DF57CF97-BEFB-4058-B75F-E1636EB4924B}"/>
              </a:ext>
            </a:extLst>
          </p:cNvPr>
          <p:cNvSpPr>
            <a:spLocks noGrp="1"/>
          </p:cNvSpPr>
          <p:nvPr>
            <p:ph type="pic" sz="quarter" idx="16"/>
          </p:nvPr>
        </p:nvSpPr>
        <p:spPr>
          <a:xfrm>
            <a:off x="600075" y="2571750"/>
            <a:ext cx="3907631"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6"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21">
            <a:extLst>
              <a:ext uri="{FF2B5EF4-FFF2-40B4-BE49-F238E27FC236}">
                <a16:creationId xmlns:a16="http://schemas.microsoft.com/office/drawing/2014/main" id="{B2A1CD65-78F1-4A9A-BB6D-D6ED288D7869}"/>
              </a:ext>
            </a:extLst>
          </p:cNvPr>
          <p:cNvSpPr>
            <a:spLocks noGrp="1"/>
          </p:cNvSpPr>
          <p:nvPr>
            <p:ph type="pic" sz="quarter" idx="18"/>
          </p:nvPr>
        </p:nvSpPr>
        <p:spPr>
          <a:xfrm>
            <a:off x="6299035" y="600075"/>
            <a:ext cx="2244890" cy="1843088"/>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3" name="Picture Placeholder 22">
            <a:extLst>
              <a:ext uri="{FF2B5EF4-FFF2-40B4-BE49-F238E27FC236}">
                <a16:creationId xmlns:a16="http://schemas.microsoft.com/office/drawing/2014/main" id="{465E1D74-9576-4285-8661-1C64B36A9D79}"/>
              </a:ext>
            </a:extLst>
          </p:cNvPr>
          <p:cNvSpPr>
            <a:spLocks noGrp="1"/>
          </p:cNvSpPr>
          <p:nvPr>
            <p:ph type="pic" sz="quarter" idx="19"/>
          </p:nvPr>
        </p:nvSpPr>
        <p:spPr>
          <a:xfrm>
            <a:off x="4636293" y="2571750"/>
            <a:ext cx="3907632"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9950343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12" decel="10000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0-#ppt_w/2"/>
                                          </p:val>
                                        </p:tav>
                                        <p:tav tm="100000">
                                          <p:val>
                                            <p:strVal val="#ppt_x"/>
                                          </p:val>
                                        </p:tav>
                                      </p:tavLst>
                                    </p:anim>
                                    <p:anim calcmode="lin" valueType="num">
                                      <p:cBhvr additive="base">
                                        <p:cTn id="12" dur="10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000" fill="hold"/>
                                        <p:tgtEl>
                                          <p:spTgt spid="23"/>
                                        </p:tgtEl>
                                        <p:attrNameLst>
                                          <p:attrName>ppt_x</p:attrName>
                                        </p:attrNameLst>
                                      </p:cBhvr>
                                      <p:tavLst>
                                        <p:tav tm="0">
                                          <p:val>
                                            <p:strVal val="1+#ppt_w/2"/>
                                          </p:val>
                                        </p:tav>
                                        <p:tav tm="100000">
                                          <p:val>
                                            <p:strVal val="#ppt_x"/>
                                          </p:val>
                                        </p:tav>
                                      </p:tavLst>
                                    </p:anim>
                                    <p:anim calcmode="lin" valueType="num">
                                      <p:cBhvr additive="base">
                                        <p:cTn id="16" dur="10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3" decel="100000" fill="hold" grpId="0" nodeType="withEffect">
                                  <p:stCondLst>
                                    <p:cond delay="1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1+#ppt_w/2"/>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Layout>
</file>

<file path=ppt/slideLayouts/slideLayout925.xml><?xml version="1.0" encoding="utf-8"?>
<p:sldLayout xmlns:a="http://schemas.openxmlformats.org/drawingml/2006/main" xmlns:r="http://schemas.openxmlformats.org/officeDocument/2006/relationships" xmlns:p="http://schemas.openxmlformats.org/presentationml/2006/main" preserve="1" userDrawn="1">
  <p:cSld name="34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5"/>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2571750"/>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776514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926.xml><?xml version="1.0" encoding="utf-8"?>
<p:sldLayout xmlns:a="http://schemas.openxmlformats.org/drawingml/2006/main" xmlns:r="http://schemas.openxmlformats.org/officeDocument/2006/relationships" xmlns:p="http://schemas.openxmlformats.org/presentationml/2006/main" preserve="1" userDrawn="1">
  <p:cSld name="35_Basic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50"/>
            <a:ext cx="3971923"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4571998" y="600075"/>
            <a:ext cx="3971927"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391836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 grpId="0" animBg="1"/>
    </p:bldLst>
  </p:timing>
</p:sldLayout>
</file>

<file path=ppt/slideLayouts/slideLayout927.xml><?xml version="1.0" encoding="utf-8"?>
<p:sldLayout xmlns:a="http://schemas.openxmlformats.org/drawingml/2006/main" xmlns:r="http://schemas.openxmlformats.org/officeDocument/2006/relationships" xmlns:p="http://schemas.openxmlformats.org/presentationml/2006/main" preserve="1" userDrawn="1">
  <p:cSld name="36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600074"/>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3259739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928.xml><?xml version="1.0" encoding="utf-8"?>
<p:sldLayout xmlns:a="http://schemas.openxmlformats.org/drawingml/2006/main" xmlns:r="http://schemas.openxmlformats.org/officeDocument/2006/relationships" xmlns:p="http://schemas.openxmlformats.org/presentationml/2006/main" preserve="1" userDrawn="1">
  <p:cSld name="37_Basic Layout">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558EC580-AB89-47D5-97E4-31FADFA9F5D1}"/>
              </a:ext>
            </a:extLst>
          </p:cNvPr>
          <p:cNvSpPr>
            <a:spLocks noGrp="1"/>
          </p:cNvSpPr>
          <p:nvPr>
            <p:ph type="pic" sz="quarter" idx="20"/>
          </p:nvPr>
        </p:nvSpPr>
        <p:spPr>
          <a:xfrm>
            <a:off x="5895972" y="2571749"/>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20">
            <a:extLst>
              <a:ext uri="{FF2B5EF4-FFF2-40B4-BE49-F238E27FC236}">
                <a16:creationId xmlns:a16="http://schemas.microsoft.com/office/drawing/2014/main" id="{D26EB64C-7A03-4228-A3C3-09119A54AA51}"/>
              </a:ext>
            </a:extLst>
          </p:cNvPr>
          <p:cNvSpPr>
            <a:spLocks noGrp="1"/>
          </p:cNvSpPr>
          <p:nvPr>
            <p:ph type="pic" sz="quarter" idx="17"/>
          </p:nvPr>
        </p:nvSpPr>
        <p:spPr>
          <a:xfrm>
            <a:off x="600075" y="2571749"/>
            <a:ext cx="2647948" cy="1971675"/>
          </a:xfrm>
          <a:custGeom>
            <a:avLst/>
            <a:gdLst>
              <a:gd name="connsiteX0" fmla="*/ 0 w 5210175"/>
              <a:gd name="connsiteY0" fmla="*/ 0 h 2628900"/>
              <a:gd name="connsiteX1" fmla="*/ 5210175 w 5210175"/>
              <a:gd name="connsiteY1" fmla="*/ 0 h 2628900"/>
              <a:gd name="connsiteX2" fmla="*/ 5210175 w 5210175"/>
              <a:gd name="connsiteY2" fmla="*/ 2628900 h 2628900"/>
              <a:gd name="connsiteX3" fmla="*/ 0 w 5210175"/>
              <a:gd name="connsiteY3" fmla="*/ 2628900 h 2628900"/>
            </a:gdLst>
            <a:ahLst/>
            <a:cxnLst>
              <a:cxn ang="0">
                <a:pos x="connsiteX0" y="connsiteY0"/>
              </a:cxn>
              <a:cxn ang="0">
                <a:pos x="connsiteX1" y="connsiteY1"/>
              </a:cxn>
              <a:cxn ang="0">
                <a:pos x="connsiteX2" y="connsiteY2"/>
              </a:cxn>
              <a:cxn ang="0">
                <a:pos x="connsiteX3" y="connsiteY3"/>
              </a:cxn>
            </a:cxnLst>
            <a:rect l="l" t="t" r="r" b="b"/>
            <a:pathLst>
              <a:path w="5210175" h="2628900">
                <a:moveTo>
                  <a:pt x="0" y="0"/>
                </a:moveTo>
                <a:lnTo>
                  <a:pt x="5210175" y="0"/>
                </a:lnTo>
                <a:lnTo>
                  <a:pt x="5210175" y="2628900"/>
                </a:lnTo>
                <a:lnTo>
                  <a:pt x="0" y="26289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289E5104-1BF0-4C7F-A566-9D4AA5607BF6}"/>
              </a:ext>
            </a:extLst>
          </p:cNvPr>
          <p:cNvSpPr>
            <a:spLocks noGrp="1"/>
          </p:cNvSpPr>
          <p:nvPr>
            <p:ph type="pic" sz="quarter" idx="19"/>
          </p:nvPr>
        </p:nvSpPr>
        <p:spPr>
          <a:xfrm>
            <a:off x="3248023" y="600074"/>
            <a:ext cx="2647949" cy="1971675"/>
          </a:xfrm>
          <a:custGeom>
            <a:avLst/>
            <a:gdLst>
              <a:gd name="connsiteX0" fmla="*/ 0 w 2993186"/>
              <a:gd name="connsiteY0" fmla="*/ 0 h 2457450"/>
              <a:gd name="connsiteX1" fmla="*/ 2993186 w 2993186"/>
              <a:gd name="connsiteY1" fmla="*/ 0 h 2457450"/>
              <a:gd name="connsiteX2" fmla="*/ 2993186 w 2993186"/>
              <a:gd name="connsiteY2" fmla="*/ 2457450 h 2457450"/>
              <a:gd name="connsiteX3" fmla="*/ 0 w 2993186"/>
              <a:gd name="connsiteY3" fmla="*/ 2457450 h 2457450"/>
            </a:gdLst>
            <a:ahLst/>
            <a:cxnLst>
              <a:cxn ang="0">
                <a:pos x="connsiteX0" y="connsiteY0"/>
              </a:cxn>
              <a:cxn ang="0">
                <a:pos x="connsiteX1" y="connsiteY1"/>
              </a:cxn>
              <a:cxn ang="0">
                <a:pos x="connsiteX2" y="connsiteY2"/>
              </a:cxn>
              <a:cxn ang="0">
                <a:pos x="connsiteX3" y="connsiteY3"/>
              </a:cxn>
            </a:cxnLst>
            <a:rect l="l" t="t" r="r" b="b"/>
            <a:pathLst>
              <a:path w="2993186" h="2457450">
                <a:moveTo>
                  <a:pt x="0" y="0"/>
                </a:moveTo>
                <a:lnTo>
                  <a:pt x="2993186" y="0"/>
                </a:lnTo>
                <a:lnTo>
                  <a:pt x="2993186" y="2457450"/>
                </a:lnTo>
                <a:lnTo>
                  <a:pt x="0" y="245745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7976722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0-#ppt_w/2"/>
                                          </p:val>
                                        </p:tav>
                                        <p:tav tm="100000">
                                          <p:val>
                                            <p:strVal val="#ppt_x"/>
                                          </p:val>
                                        </p:tav>
                                      </p:tavLst>
                                    </p:anim>
                                    <p:anim calcmode="lin" valueType="num">
                                      <p:cBhvr additive="base">
                                        <p:cTn id="8" dur="10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8" grpId="0" animBg="1"/>
    </p:bldLst>
  </p:timing>
</p:sldLayout>
</file>

<file path=ppt/slideLayouts/slideLayout929.xml><?xml version="1.0" encoding="utf-8"?>
<p:sldLayout xmlns:a="http://schemas.openxmlformats.org/drawingml/2006/main" xmlns:r="http://schemas.openxmlformats.org/officeDocument/2006/relationships" xmlns:p="http://schemas.openxmlformats.org/presentationml/2006/main" preserve="1" userDrawn="1">
  <p:cSld name="38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0"/>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257175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716058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6"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07946278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30.xml><?xml version="1.0" encoding="utf-8"?>
<p:sldLayout xmlns:a="http://schemas.openxmlformats.org/drawingml/2006/main" xmlns:r="http://schemas.openxmlformats.org/officeDocument/2006/relationships" xmlns:p="http://schemas.openxmlformats.org/presentationml/2006/main" preserve="1" userDrawn="1">
  <p:cSld name="39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2" y="2571749"/>
            <a:ext cx="4572002"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9">
            <a:extLst>
              <a:ext uri="{FF2B5EF4-FFF2-40B4-BE49-F238E27FC236}">
                <a16:creationId xmlns:a16="http://schemas.microsoft.com/office/drawing/2014/main" id="{7EBEC4CC-AC8D-4F89-B1CD-C03D4836AB2B}"/>
              </a:ext>
            </a:extLst>
          </p:cNvPr>
          <p:cNvSpPr>
            <a:spLocks noGrp="1"/>
          </p:cNvSpPr>
          <p:nvPr>
            <p:ph type="pic" sz="quarter" idx="19"/>
          </p:nvPr>
        </p:nvSpPr>
        <p:spPr>
          <a:xfrm>
            <a:off x="4571999" y="1"/>
            <a:ext cx="4572002" cy="2571749"/>
          </a:xfrm>
          <a:custGeom>
            <a:avLst/>
            <a:gdLst>
              <a:gd name="connsiteX0" fmla="*/ 0 w 6096002"/>
              <a:gd name="connsiteY0" fmla="*/ 0 h 3428999"/>
              <a:gd name="connsiteX1" fmla="*/ 6096002 w 6096002"/>
              <a:gd name="connsiteY1" fmla="*/ 0 h 3428999"/>
              <a:gd name="connsiteX2" fmla="*/ 6096002 w 6096002"/>
              <a:gd name="connsiteY2" fmla="*/ 3428999 h 3428999"/>
              <a:gd name="connsiteX3" fmla="*/ 0 w 6096002"/>
              <a:gd name="connsiteY3" fmla="*/ 3428999 h 3428999"/>
            </a:gdLst>
            <a:ahLst/>
            <a:cxnLst>
              <a:cxn ang="0">
                <a:pos x="connsiteX0" y="connsiteY0"/>
              </a:cxn>
              <a:cxn ang="0">
                <a:pos x="connsiteX1" y="connsiteY1"/>
              </a:cxn>
              <a:cxn ang="0">
                <a:pos x="connsiteX2" y="connsiteY2"/>
              </a:cxn>
              <a:cxn ang="0">
                <a:pos x="connsiteX3" y="connsiteY3"/>
              </a:cxn>
            </a:cxnLst>
            <a:rect l="l" t="t" r="r" b="b"/>
            <a:pathLst>
              <a:path w="6096002" h="3428999">
                <a:moveTo>
                  <a:pt x="0" y="0"/>
                </a:moveTo>
                <a:lnTo>
                  <a:pt x="6096002" y="0"/>
                </a:lnTo>
                <a:lnTo>
                  <a:pt x="6096002" y="3428999"/>
                </a:lnTo>
                <a:lnTo>
                  <a:pt x="0" y="3428999"/>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3996121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931.xml><?xml version="1.0" encoding="utf-8"?>
<p:sldLayout xmlns:a="http://schemas.openxmlformats.org/drawingml/2006/main" xmlns:r="http://schemas.openxmlformats.org/officeDocument/2006/relationships" xmlns:p="http://schemas.openxmlformats.org/presentationml/2006/main" preserve="1" userDrawn="1">
  <p:cSld name="40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6088790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3"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932.xml><?xml version="1.0" encoding="utf-8"?>
<p:sldLayout xmlns:a="http://schemas.openxmlformats.org/drawingml/2006/main" xmlns:r="http://schemas.openxmlformats.org/officeDocument/2006/relationships" xmlns:p="http://schemas.openxmlformats.org/presentationml/2006/main" preserve="1" userDrawn="1">
  <p:cSld name="41_Basic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001E02-B7C0-4F31-A4FF-FD71C853EA64}"/>
              </a:ext>
            </a:extLst>
          </p:cNvPr>
          <p:cNvSpPr>
            <a:spLocks noGrp="1"/>
          </p:cNvSpPr>
          <p:nvPr>
            <p:ph type="pic" sz="quarter" idx="17"/>
          </p:nvPr>
        </p:nvSpPr>
        <p:spPr>
          <a:xfrm>
            <a:off x="-1"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8" name="Picture Placeholder 7">
            <a:extLst>
              <a:ext uri="{FF2B5EF4-FFF2-40B4-BE49-F238E27FC236}">
                <a16:creationId xmlns:a16="http://schemas.microsoft.com/office/drawing/2014/main" id="{671C7AA3-2A3B-405D-84A8-9E10F6916C9D}"/>
              </a:ext>
            </a:extLst>
          </p:cNvPr>
          <p:cNvSpPr>
            <a:spLocks noGrp="1"/>
          </p:cNvSpPr>
          <p:nvPr>
            <p:ph type="pic" sz="quarter" idx="18"/>
          </p:nvPr>
        </p:nvSpPr>
        <p:spPr>
          <a:xfrm>
            <a:off x="3048005" y="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10">
            <a:extLst>
              <a:ext uri="{FF2B5EF4-FFF2-40B4-BE49-F238E27FC236}">
                <a16:creationId xmlns:a16="http://schemas.microsoft.com/office/drawing/2014/main" id="{00E4F9E2-DB65-4B7B-9431-4FD7EBA59A22}"/>
              </a:ext>
            </a:extLst>
          </p:cNvPr>
          <p:cNvSpPr>
            <a:spLocks noGrp="1"/>
          </p:cNvSpPr>
          <p:nvPr>
            <p:ph type="pic" sz="quarter" idx="19"/>
          </p:nvPr>
        </p:nvSpPr>
        <p:spPr>
          <a:xfrm>
            <a:off x="6096004" y="2571750"/>
            <a:ext cx="3047999" cy="2571750"/>
          </a:xfrm>
          <a:custGeom>
            <a:avLst/>
            <a:gdLst>
              <a:gd name="connsiteX0" fmla="*/ 0 w 6096002"/>
              <a:gd name="connsiteY0" fmla="*/ 0 h 3429000"/>
              <a:gd name="connsiteX1" fmla="*/ 6096002 w 6096002"/>
              <a:gd name="connsiteY1" fmla="*/ 0 h 3429000"/>
              <a:gd name="connsiteX2" fmla="*/ 6096002 w 6096002"/>
              <a:gd name="connsiteY2" fmla="*/ 3429000 h 3429000"/>
              <a:gd name="connsiteX3" fmla="*/ 0 w 609600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2" h="3429000">
                <a:moveTo>
                  <a:pt x="0" y="0"/>
                </a:moveTo>
                <a:lnTo>
                  <a:pt x="6096002" y="0"/>
                </a:lnTo>
                <a:lnTo>
                  <a:pt x="6096002" y="3429000"/>
                </a:lnTo>
                <a:lnTo>
                  <a:pt x="0" y="3429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424222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6"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Lst>
  </p:timing>
</p:sldLayout>
</file>

<file path=ppt/slideLayouts/slideLayout933.xml><?xml version="1.0" encoding="utf-8"?>
<p:sldLayout xmlns:a="http://schemas.openxmlformats.org/drawingml/2006/main" xmlns:r="http://schemas.openxmlformats.org/officeDocument/2006/relationships" xmlns:p="http://schemas.openxmlformats.org/presentationml/2006/main" preserve="1" userDrawn="1">
  <p:cSld name="4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13" name="Picture Placeholder 12">
            <a:extLst>
              <a:ext uri="{FF2B5EF4-FFF2-40B4-BE49-F238E27FC236}">
                <a16:creationId xmlns:a16="http://schemas.microsoft.com/office/drawing/2014/main" id="{EEDD58F7-CA1C-4220-8C72-E80C0A966C53}"/>
              </a:ext>
            </a:extLst>
          </p:cNvPr>
          <p:cNvSpPr>
            <a:spLocks noGrp="1"/>
          </p:cNvSpPr>
          <p:nvPr>
            <p:ph type="pic" sz="quarter" idx="11"/>
          </p:nvPr>
        </p:nvSpPr>
        <p:spPr>
          <a:xfrm>
            <a:off x="2613648"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2" name="Picture Placeholder 11">
            <a:extLst>
              <a:ext uri="{FF2B5EF4-FFF2-40B4-BE49-F238E27FC236}">
                <a16:creationId xmlns:a16="http://schemas.microsoft.com/office/drawing/2014/main" id="{3BBEC9D4-E071-4F7E-8DCE-0080964FE202}"/>
              </a:ext>
            </a:extLst>
          </p:cNvPr>
          <p:cNvSpPr>
            <a:spLocks noGrp="1"/>
          </p:cNvSpPr>
          <p:nvPr>
            <p:ph type="pic" sz="quarter" idx="12"/>
          </p:nvPr>
        </p:nvSpPr>
        <p:spPr>
          <a:xfrm>
            <a:off x="6583642"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6" name="Text Placeholder 7">
            <a:extLst>
              <a:ext uri="{FF2B5EF4-FFF2-40B4-BE49-F238E27FC236}">
                <a16:creationId xmlns:a16="http://schemas.microsoft.com/office/drawing/2014/main" id="{EAC03306-12AB-4CEB-A89B-FA31D78CF3F6}"/>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42361039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ppt_x"/>
                                          </p:val>
                                        </p:tav>
                                        <p:tav tm="100000">
                                          <p:val>
                                            <p:strVal val="#ppt_x"/>
                                          </p:val>
                                        </p:tav>
                                      </p:tavLst>
                                    </p:anim>
                                    <p:anim calcmode="lin" valueType="num">
                                      <p:cBhvr additive="base">
                                        <p:cTn id="12" dur="10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animBg="1"/>
      <p:bldP spid="12" grpId="0" animBg="1"/>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934.xml><?xml version="1.0" encoding="utf-8"?>
<p:sldLayout xmlns:a="http://schemas.openxmlformats.org/drawingml/2006/main" xmlns:r="http://schemas.openxmlformats.org/officeDocument/2006/relationships" xmlns:p="http://schemas.openxmlformats.org/presentationml/2006/main" preserve="1" userDrawn="1">
  <p:cSld name="43_Basic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F4D0B43-A751-4DD9-A579-EFC1416F76AB}"/>
              </a:ext>
            </a:extLst>
          </p:cNvPr>
          <p:cNvSpPr>
            <a:spLocks noGrp="1"/>
          </p:cNvSpPr>
          <p:nvPr>
            <p:ph type="pic" sz="quarter" idx="11"/>
          </p:nvPr>
        </p:nvSpPr>
        <p:spPr>
          <a:xfrm>
            <a:off x="628651"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191DBDEB-6D72-4999-98C3-A44E6C587ABF}"/>
              </a:ext>
            </a:extLst>
          </p:cNvPr>
          <p:cNvSpPr>
            <a:spLocks noGrp="1"/>
          </p:cNvSpPr>
          <p:nvPr>
            <p:ph type="pic" sz="quarter" idx="12"/>
          </p:nvPr>
        </p:nvSpPr>
        <p:spPr>
          <a:xfrm>
            <a:off x="4598645" y="1276350"/>
            <a:ext cx="1931708" cy="3288030"/>
          </a:xfrm>
          <a:custGeom>
            <a:avLst/>
            <a:gdLst>
              <a:gd name="connsiteX0" fmla="*/ 0 w 2575611"/>
              <a:gd name="connsiteY0" fmla="*/ 0 h 4384040"/>
              <a:gd name="connsiteX1" fmla="*/ 2575611 w 2575611"/>
              <a:gd name="connsiteY1" fmla="*/ 0 h 4384040"/>
              <a:gd name="connsiteX2" fmla="*/ 2575611 w 2575611"/>
              <a:gd name="connsiteY2" fmla="*/ 4384040 h 4384040"/>
              <a:gd name="connsiteX3" fmla="*/ 0 w 2575611"/>
              <a:gd name="connsiteY3" fmla="*/ 4384040 h 4384040"/>
            </a:gdLst>
            <a:ahLst/>
            <a:cxnLst>
              <a:cxn ang="0">
                <a:pos x="connsiteX0" y="connsiteY0"/>
              </a:cxn>
              <a:cxn ang="0">
                <a:pos x="connsiteX1" y="connsiteY1"/>
              </a:cxn>
              <a:cxn ang="0">
                <a:pos x="connsiteX2" y="connsiteY2"/>
              </a:cxn>
              <a:cxn ang="0">
                <a:pos x="connsiteX3" y="connsiteY3"/>
              </a:cxn>
            </a:cxnLst>
            <a:rect l="l" t="t" r="r" b="b"/>
            <a:pathLst>
              <a:path w="2575611" h="4384040">
                <a:moveTo>
                  <a:pt x="0" y="0"/>
                </a:moveTo>
                <a:lnTo>
                  <a:pt x="2575611" y="0"/>
                </a:lnTo>
                <a:lnTo>
                  <a:pt x="2575611" y="4384040"/>
                </a:lnTo>
                <a:lnTo>
                  <a:pt x="0" y="438404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Text Placeholder 7">
            <a:extLst>
              <a:ext uri="{FF2B5EF4-FFF2-40B4-BE49-F238E27FC236}">
                <a16:creationId xmlns:a16="http://schemas.microsoft.com/office/drawing/2014/main" id="{FD8CB5DC-ACD5-4349-A501-C8F48D8AA03C}"/>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30057000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1" decel="100000" fill="hold" grpId="0" nodeType="withEffect" nodePh="1">
                                  <p:stCondLst>
                                    <p:cond delay="0"/>
                                  </p:stCondLst>
                                  <p:endCondLst>
                                    <p:cond evt="begin" delay="0">
                                      <p:tn val="17"/>
                                    </p:cond>
                                  </p:end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 grpId="0"/>
      <p:bldP spid="6"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935.xml><?xml version="1.0" encoding="utf-8"?>
<p:sldLayout xmlns:a="http://schemas.openxmlformats.org/drawingml/2006/main" xmlns:r="http://schemas.openxmlformats.org/officeDocument/2006/relationships" xmlns:p="http://schemas.openxmlformats.org/presentationml/2006/main" preserve="1" userDrawn="1">
  <p:cSld name="2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6" name="Picture Placeholder 5">
            <a:extLst>
              <a:ext uri="{FF2B5EF4-FFF2-40B4-BE49-F238E27FC236}">
                <a16:creationId xmlns:a16="http://schemas.microsoft.com/office/drawing/2014/main" id="{00D21411-0C5C-4F00-8733-E441FF527773}"/>
              </a:ext>
            </a:extLst>
          </p:cNvPr>
          <p:cNvSpPr>
            <a:spLocks noGrp="1"/>
          </p:cNvSpPr>
          <p:nvPr>
            <p:ph type="pic" sz="quarter" idx="11"/>
          </p:nvPr>
        </p:nvSpPr>
        <p:spPr>
          <a:xfrm>
            <a:off x="3793331" y="1435894"/>
            <a:ext cx="1557338" cy="1557338"/>
          </a:xfrm>
          <a:custGeom>
            <a:avLst/>
            <a:gdLst>
              <a:gd name="connsiteX0" fmla="*/ 1038225 w 2076450"/>
              <a:gd name="connsiteY0" fmla="*/ 0 h 2076450"/>
              <a:gd name="connsiteX1" fmla="*/ 2076450 w 2076450"/>
              <a:gd name="connsiteY1" fmla="*/ 1038225 h 2076450"/>
              <a:gd name="connsiteX2" fmla="*/ 1038225 w 2076450"/>
              <a:gd name="connsiteY2" fmla="*/ 2076450 h 2076450"/>
              <a:gd name="connsiteX3" fmla="*/ 0 w 2076450"/>
              <a:gd name="connsiteY3" fmla="*/ 1038225 h 2076450"/>
              <a:gd name="connsiteX4" fmla="*/ 1038225 w 2076450"/>
              <a:gd name="connsiteY4" fmla="*/ 0 h 2076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6450" h="2076450">
                <a:moveTo>
                  <a:pt x="1038225" y="0"/>
                </a:moveTo>
                <a:cubicBezTo>
                  <a:pt x="1611621" y="0"/>
                  <a:pt x="2076450" y="464829"/>
                  <a:pt x="2076450" y="1038225"/>
                </a:cubicBezTo>
                <a:cubicBezTo>
                  <a:pt x="2076450" y="1611621"/>
                  <a:pt x="1611621" y="2076450"/>
                  <a:pt x="1038225" y="2076450"/>
                </a:cubicBezTo>
                <a:cubicBezTo>
                  <a:pt x="464829" y="2076450"/>
                  <a:pt x="0" y="1611621"/>
                  <a:pt x="0" y="1038225"/>
                </a:cubicBezTo>
                <a:cubicBezTo>
                  <a:pt x="0" y="464829"/>
                  <a:pt x="464829" y="0"/>
                  <a:pt x="1038225"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5" name="Text Placeholder 7">
            <a:extLst>
              <a:ext uri="{FF2B5EF4-FFF2-40B4-BE49-F238E27FC236}">
                <a16:creationId xmlns:a16="http://schemas.microsoft.com/office/drawing/2014/main" id="{95B751B0-1896-4186-B81F-07B9B442D299}"/>
              </a:ext>
            </a:extLst>
          </p:cNvPr>
          <p:cNvSpPr>
            <a:spLocks noGrp="1"/>
          </p:cNvSpPr>
          <p:nvPr>
            <p:ph type="body" sz="quarter" idx="10"/>
          </p:nvPr>
        </p:nvSpPr>
        <p:spPr>
          <a:xfrm>
            <a:off x="628650" y="650081"/>
            <a:ext cx="7886700" cy="142875"/>
          </a:xfrm>
        </p:spPr>
        <p:txBody>
          <a:bodyPr>
            <a:noAutofit/>
          </a:bodyPr>
          <a:lstStyle>
            <a:lvl1pPr marL="0" indent="0" algn="ctr">
              <a:buNone/>
              <a:defRPr sz="825">
                <a:solidFill>
                  <a:schemeClr val="tx1"/>
                </a:solidFill>
                <a:latin typeface="Raleway Medium" panose="020B0203030101060003" pitchFamily="34" charset="0"/>
              </a:defRPr>
            </a:lvl1pPr>
          </a:lstStyle>
          <a:p>
            <a:pPr lvl="0"/>
            <a:endParaRPr lang="id-ID" dirty="0"/>
          </a:p>
        </p:txBody>
      </p:sp>
    </p:spTree>
    <p:extLst>
      <p:ext uri="{BB962C8B-B14F-4D97-AF65-F5344CB8AC3E}">
        <p14:creationId xmlns:p14="http://schemas.microsoft.com/office/powerpoint/2010/main" val="75906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25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nodePh="1">
                                  <p:stCondLst>
                                    <p:cond delay="0"/>
                                  </p:stCondLst>
                                  <p:endCondLst>
                                    <p:cond evt="begin" delay="0">
                                      <p:tn val="13"/>
                                    </p:cond>
                                  </p:end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5"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5"/>
                        </p:tgtEl>
                        <p:attrNameLst>
                          <p:attrName>style.visibility</p:attrName>
                        </p:attrNameLst>
                      </p:cBhvr>
                      <p:to>
                        <p:strVal val="visible"/>
                      </p:to>
                    </p:set>
                    <p:anim calcmode="lin" valueType="num">
                      <p:cBhvr additive="base">
                        <p:cTn dur="1000" fill="hold"/>
                        <p:tgtEl>
                          <p:spTgt spid="5"/>
                        </p:tgtEl>
                        <p:attrNameLst>
                          <p:attrName>ppt_x</p:attrName>
                        </p:attrNameLst>
                      </p:cBhvr>
                      <p:tavLst>
                        <p:tav tm="0">
                          <p:val>
                            <p:strVal val="#ppt_x"/>
                          </p:val>
                        </p:tav>
                        <p:tav tm="100000">
                          <p:val>
                            <p:strVal val="#ppt_x"/>
                          </p:val>
                        </p:tav>
                      </p:tavLst>
                    </p:anim>
                    <p:anim calcmode="lin" valueType="num">
                      <p:cBhvr additive="base">
                        <p:cTn dur="1000" fill="hold"/>
                        <p:tgtEl>
                          <p:spTgt spid="5"/>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936.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FBAC-6A80-49E3-9C2D-008A1CAFEFB7}"/>
              </a:ext>
            </a:extLst>
          </p:cNvPr>
          <p:cNvSpPr>
            <a:spLocks noGrp="1"/>
          </p:cNvSpPr>
          <p:nvPr>
            <p:ph type="title"/>
          </p:nvPr>
        </p:nvSpPr>
        <p:spPr>
          <a:xfrm>
            <a:off x="628650" y="273844"/>
            <a:ext cx="7886700" cy="326231"/>
          </a:xfrm>
        </p:spPr>
        <p:txBody>
          <a:bodyPr>
            <a:normAutofit/>
          </a:bodyPr>
          <a:lstStyle>
            <a:lvl1pPr algn="ctr">
              <a:defRPr sz="1800">
                <a:latin typeface="Raleway SemiBold" panose="020B0703030101060003" pitchFamily="34" charset="0"/>
              </a:defRPr>
            </a:lvl1pPr>
          </a:lstStyle>
          <a:p>
            <a:endParaRPr lang="id-ID" dirty="0"/>
          </a:p>
        </p:txBody>
      </p:sp>
      <p:sp>
        <p:nvSpPr>
          <p:cNvPr id="8" name="Text Placeholder 7">
            <a:extLst>
              <a:ext uri="{FF2B5EF4-FFF2-40B4-BE49-F238E27FC236}">
                <a16:creationId xmlns:a16="http://schemas.microsoft.com/office/drawing/2014/main" id="{B9D5177A-CC64-4E50-9B36-B6148E7D07DD}"/>
              </a:ext>
            </a:extLst>
          </p:cNvPr>
          <p:cNvSpPr>
            <a:spLocks noGrp="1"/>
          </p:cNvSpPr>
          <p:nvPr>
            <p:ph type="body" sz="quarter" idx="10"/>
          </p:nvPr>
        </p:nvSpPr>
        <p:spPr>
          <a:xfrm>
            <a:off x="628650" y="650081"/>
            <a:ext cx="7886700" cy="142875"/>
          </a:xfrm>
        </p:spPr>
        <p:txBody>
          <a:bodyPr>
            <a:noAutofit/>
          </a:bodyPr>
          <a:lstStyle>
            <a:lvl1pPr marL="0" indent="0" algn="ctr">
              <a:buNone/>
              <a:defRPr lang="id-ID" sz="825" kern="1200" dirty="0">
                <a:solidFill>
                  <a:schemeClr val="tx1"/>
                </a:solidFill>
                <a:latin typeface="Raleway Medium" panose="020B0203030101060003" pitchFamily="34" charset="0"/>
                <a:ea typeface="+mn-ea"/>
                <a:cs typeface="+mn-cs"/>
              </a:defRPr>
            </a:lvl1pPr>
          </a:lstStyle>
          <a:p>
            <a:pPr lvl="0"/>
            <a:endParaRPr lang="id-ID" dirty="0"/>
          </a:p>
        </p:txBody>
      </p:sp>
      <p:sp>
        <p:nvSpPr>
          <p:cNvPr id="6" name="Picture Placeholder 5">
            <a:extLst>
              <a:ext uri="{FF2B5EF4-FFF2-40B4-BE49-F238E27FC236}">
                <a16:creationId xmlns:a16="http://schemas.microsoft.com/office/drawing/2014/main" id="{3EA3984D-B4D3-4EB5-B067-CA5F39E4C294}"/>
              </a:ext>
            </a:extLst>
          </p:cNvPr>
          <p:cNvSpPr>
            <a:spLocks noGrp="1"/>
          </p:cNvSpPr>
          <p:nvPr>
            <p:ph type="pic" sz="quarter" idx="11"/>
          </p:nvPr>
        </p:nvSpPr>
        <p:spPr>
          <a:xfrm>
            <a:off x="-1" y="1352550"/>
            <a:ext cx="4572000" cy="3009900"/>
          </a:xfrm>
          <a:custGeom>
            <a:avLst/>
            <a:gdLst>
              <a:gd name="connsiteX0" fmla="*/ 0 w 6096000"/>
              <a:gd name="connsiteY0" fmla="*/ 0 h 4013200"/>
              <a:gd name="connsiteX1" fmla="*/ 6096000 w 6096000"/>
              <a:gd name="connsiteY1" fmla="*/ 0 h 4013200"/>
              <a:gd name="connsiteX2" fmla="*/ 6096000 w 6096000"/>
              <a:gd name="connsiteY2" fmla="*/ 4013200 h 4013200"/>
              <a:gd name="connsiteX3" fmla="*/ 0 w 6096000"/>
              <a:gd name="connsiteY3" fmla="*/ 4013200 h 4013200"/>
            </a:gdLst>
            <a:ahLst/>
            <a:cxnLst>
              <a:cxn ang="0">
                <a:pos x="connsiteX0" y="connsiteY0"/>
              </a:cxn>
              <a:cxn ang="0">
                <a:pos x="connsiteX1" y="connsiteY1"/>
              </a:cxn>
              <a:cxn ang="0">
                <a:pos x="connsiteX2" y="connsiteY2"/>
              </a:cxn>
              <a:cxn ang="0">
                <a:pos x="connsiteX3" y="connsiteY3"/>
              </a:cxn>
            </a:cxnLst>
            <a:rect l="l" t="t" r="r" b="b"/>
            <a:pathLst>
              <a:path w="6096000" h="4013200">
                <a:moveTo>
                  <a:pt x="0" y="0"/>
                </a:moveTo>
                <a:lnTo>
                  <a:pt x="6096000" y="0"/>
                </a:lnTo>
                <a:lnTo>
                  <a:pt x="6096000" y="4013200"/>
                </a:lnTo>
                <a:lnTo>
                  <a:pt x="0" y="40132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421085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nodePh="1">
                                  <p:stCondLst>
                                    <p:cond delay="0"/>
                                  </p:stCondLst>
                                  <p:endCondLst>
                                    <p:cond evt="begin" delay="0">
                                      <p:tn val="5"/>
                                    </p:cond>
                                  </p:end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nodePh="1">
                                  <p:stCondLst>
                                    <p:cond delay="25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0-#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tmplLst>
          <p:tmpl lvl="1">
            <p:tnLst>
              <p:par>
                <p:cTn presetID="2" presetClass="entr" presetSubtype="1" decel="100000" fill="hold" nodeType="withEffect" nodePh="1">
                  <p:stCondLst>
                    <p:cond delay="0"/>
                  </p:stCondLst>
                  <p:endCondLst>
                    <p:cond delay="0"/>
                  </p:endCondLst>
                  <p:childTnLst>
                    <p:set>
                      <p:cBhvr>
                        <p:cTn dur="1" fill="hold">
                          <p:stCondLst>
                            <p:cond delay="0"/>
                          </p:stCondLst>
                        </p:cTn>
                        <p:tgtEl>
                          <p:spTgt spid="8"/>
                        </p:tgtEl>
                        <p:attrNameLst>
                          <p:attrName>style.visibility</p:attrName>
                        </p:attrNameLst>
                      </p:cBhvr>
                      <p:to>
                        <p:strVal val="visible"/>
                      </p:to>
                    </p:set>
                    <p:anim calcmode="lin" valueType="num">
                      <p:cBhvr additive="base">
                        <p:cTn dur="1000" fill="hold"/>
                        <p:tgtEl>
                          <p:spTgt spid="8"/>
                        </p:tgtEl>
                        <p:attrNameLst>
                          <p:attrName>ppt_x</p:attrName>
                        </p:attrNameLst>
                      </p:cBhvr>
                      <p:tavLst>
                        <p:tav tm="0">
                          <p:val>
                            <p:strVal val="#ppt_x"/>
                          </p:val>
                        </p:tav>
                        <p:tav tm="100000">
                          <p:val>
                            <p:strVal val="#ppt_x"/>
                          </p:val>
                        </p:tav>
                      </p:tavLst>
                    </p:anim>
                    <p:anim calcmode="lin" valueType="num">
                      <p:cBhvr additive="base">
                        <p:cTn dur="1000" fill="hold"/>
                        <p:tgtEl>
                          <p:spTgt spid="8"/>
                        </p:tgtEl>
                        <p:attrNameLst>
                          <p:attrName>ppt_y</p:attrName>
                        </p:attrNameLst>
                      </p:cBhvr>
                      <p:tavLst>
                        <p:tav tm="0">
                          <p:val>
                            <p:strVal val="0-#ppt_h/2"/>
                          </p:val>
                        </p:tav>
                        <p:tav tm="100000">
                          <p:val>
                            <p:strVal val="#ppt_y"/>
                          </p:val>
                        </p:tav>
                      </p:tavLst>
                    </p:anim>
                  </p:childTnLst>
                </p:cTn>
              </p:par>
            </p:tnLst>
          </p:tmpl>
        </p:tmplLst>
      </p:bldP>
      <p:bldP spid="6" grpId="0" animBg="1"/>
    </p:bldLst>
  </p:timing>
</p:sldLayout>
</file>

<file path=ppt/slideLayouts/slideLayout937.xml><?xml version="1.0" encoding="utf-8"?>
<p:sldLayout xmlns:a="http://schemas.openxmlformats.org/drawingml/2006/main" xmlns:r="http://schemas.openxmlformats.org/officeDocument/2006/relationships" xmlns:p="http://schemas.openxmlformats.org/presentationml/2006/main" preserve="1" userDrawn="1">
  <p:cSld name="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513114"/>
            <a:ext cx="9144000" cy="6656615"/>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826603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0 2.22222E-6 L 0 0.27592 " pathEditMode="relative" rAng="0" ptsTypes="AA">
                                      <p:cBhvr>
                                        <p:cTn id="6" dur="3000" fill="hold"/>
                                        <p:tgtEl>
                                          <p:spTgt spid="4"/>
                                        </p:tgtEl>
                                        <p:attrNameLst>
                                          <p:attrName>ppt_x</p:attrName>
                                          <p:attrName>ppt_y</p:attrName>
                                        </p:attrNameLst>
                                      </p:cBhvr>
                                      <p:rCtr x="0" y="137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38.xml><?xml version="1.0" encoding="utf-8"?>
<p:sldLayout xmlns:a="http://schemas.openxmlformats.org/drawingml/2006/main" xmlns:r="http://schemas.openxmlformats.org/officeDocument/2006/relationships" xmlns:p="http://schemas.openxmlformats.org/presentationml/2006/main" preserve="1" userDrawn="1">
  <p:cSld name="2_Push from left 1">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57325" y="0"/>
            <a:ext cx="10601325" cy="51435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579001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000"/>
                                  </p:stCondLst>
                                  <p:childTnLst>
                                    <p:animMotion origin="layout" path="M -2.5E-6 0 L 0.15313 0 " pathEditMode="relative" rAng="0" ptsTypes="AA">
                                      <p:cBhvr>
                                        <p:cTn id="10" dur="3000" fill="hold"/>
                                        <p:tgtEl>
                                          <p:spTgt spid="4"/>
                                        </p:tgtEl>
                                        <p:attrNameLst>
                                          <p:attrName>ppt_x</p:attrName>
                                          <p:attrName>ppt_y</p:attrName>
                                        </p:attrNameLst>
                                      </p:cBhvr>
                                      <p:rCtr x="765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939.xml><?xml version="1.0" encoding="utf-8"?>
<p:sldLayout xmlns:a="http://schemas.openxmlformats.org/drawingml/2006/main" xmlns:r="http://schemas.openxmlformats.org/officeDocument/2006/relationships" xmlns:p="http://schemas.openxmlformats.org/presentationml/2006/main" preserve="1" userDrawn="1">
  <p:cSld name="6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3200399"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126583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1.11022E-16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169200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40.xml><?xml version="1.0" encoding="utf-8"?>
<p:sldLayout xmlns:a="http://schemas.openxmlformats.org/drawingml/2006/main" xmlns:r="http://schemas.openxmlformats.org/officeDocument/2006/relationships" xmlns:p="http://schemas.openxmlformats.org/presentationml/2006/main" preserve="1" userDrawn="1">
  <p:cSld name="7_Push from botto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D7D204D-2449-4798-AB49-1A1E723E8FF9}"/>
              </a:ext>
            </a:extLst>
          </p:cNvPr>
          <p:cNvSpPr>
            <a:spLocks noGrp="1"/>
          </p:cNvSpPr>
          <p:nvPr>
            <p:ph type="pic" sz="quarter" idx="10"/>
          </p:nvPr>
        </p:nvSpPr>
        <p:spPr>
          <a:xfrm>
            <a:off x="0" y="-2533650"/>
            <a:ext cx="5943600" cy="7677149"/>
          </a:xfrm>
          <a:custGeom>
            <a:avLst/>
            <a:gdLst>
              <a:gd name="connsiteX0" fmla="*/ 0 w 7924800"/>
              <a:gd name="connsiteY0" fmla="*/ 0 h 10236198"/>
              <a:gd name="connsiteX1" fmla="*/ 7924800 w 7924800"/>
              <a:gd name="connsiteY1" fmla="*/ 0 h 10236198"/>
              <a:gd name="connsiteX2" fmla="*/ 7924800 w 7924800"/>
              <a:gd name="connsiteY2" fmla="*/ 10236198 h 10236198"/>
              <a:gd name="connsiteX3" fmla="*/ 0 w 7924800"/>
              <a:gd name="connsiteY3" fmla="*/ 10236198 h 10236198"/>
            </a:gdLst>
            <a:ahLst/>
            <a:cxnLst>
              <a:cxn ang="0">
                <a:pos x="connsiteX0" y="connsiteY0"/>
              </a:cxn>
              <a:cxn ang="0">
                <a:pos x="connsiteX1" y="connsiteY1"/>
              </a:cxn>
              <a:cxn ang="0">
                <a:pos x="connsiteX2" y="connsiteY2"/>
              </a:cxn>
              <a:cxn ang="0">
                <a:pos x="connsiteX3" y="connsiteY3"/>
              </a:cxn>
            </a:cxnLst>
            <a:rect l="l" t="t" r="r" b="b"/>
            <a:pathLst>
              <a:path w="7924800" h="10236198">
                <a:moveTo>
                  <a:pt x="0" y="0"/>
                </a:moveTo>
                <a:lnTo>
                  <a:pt x="7924800" y="0"/>
                </a:lnTo>
                <a:lnTo>
                  <a:pt x="7924800" y="10236198"/>
                </a:lnTo>
                <a:lnTo>
                  <a:pt x="0" y="102361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2819821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42" presetClass="path" presetSubtype="0" repeatCount="indefinite" accel="50000" decel="50000" autoRev="1" fill="hold" grpId="1" nodeType="withEffect">
                                  <p:stCondLst>
                                    <p:cond delay="1500"/>
                                  </p:stCondLst>
                                  <p:childTnLst>
                                    <p:animMotion origin="layout" path="M 5.55112E-17 -3.7037E-6 L 0.00156 0.4963 " pathEditMode="relative" rAng="0" ptsTypes="AA">
                                      <p:cBhvr>
                                        <p:cTn id="10" dur="4000" fill="hold"/>
                                        <p:tgtEl>
                                          <p:spTgt spid="8"/>
                                        </p:tgtEl>
                                        <p:attrNameLst>
                                          <p:attrName>ppt_x</p:attrName>
                                          <p:attrName>ppt_y</p:attrName>
                                        </p:attrNameLst>
                                      </p:cBhvr>
                                      <p:rCtr x="78" y="24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941.xml><?xml version="1.0" encoding="utf-8"?>
<p:sldLayout xmlns:a="http://schemas.openxmlformats.org/drawingml/2006/main" xmlns:r="http://schemas.openxmlformats.org/officeDocument/2006/relationships" xmlns:p="http://schemas.openxmlformats.org/presentationml/2006/main" preserve="1" userDrawn="1">
  <p:cSld name="22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75828116"/>
      </p:ext>
    </p:extLst>
  </p:cSld>
  <p:clrMapOvr>
    <a:masterClrMapping/>
  </p:clrMapOvr>
  <p:transition spd="slow">
    <p:push dir="r"/>
  </p:transition>
</p:sldLayout>
</file>

<file path=ppt/slideLayouts/slideLayout942.xml><?xml version="1.0" encoding="utf-8"?>
<p:sldLayout xmlns:a="http://schemas.openxmlformats.org/drawingml/2006/main" xmlns:r="http://schemas.openxmlformats.org/officeDocument/2006/relationships" xmlns:p="http://schemas.openxmlformats.org/presentationml/2006/main" preserve="1" userDrawn="1">
  <p:cSld name="23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737579631"/>
      </p:ext>
    </p:extLst>
  </p:cSld>
  <p:clrMapOvr>
    <a:masterClrMapping/>
  </p:clrMapOvr>
  <p:transition spd="slow">
    <p:push dir="r"/>
  </p:transition>
</p:sldLayout>
</file>

<file path=ppt/slideLayouts/slideLayout943.xml><?xml version="1.0" encoding="utf-8"?>
<p:sldLayout xmlns:a="http://schemas.openxmlformats.org/drawingml/2006/main" xmlns:r="http://schemas.openxmlformats.org/officeDocument/2006/relationships" xmlns:p="http://schemas.openxmlformats.org/presentationml/2006/main" preserve="1" userDrawn="1">
  <p:cSld name="2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3048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287089796"/>
      </p:ext>
    </p:extLst>
  </p:cSld>
  <p:clrMapOvr>
    <a:masterClrMapping/>
  </p:clrMapOvr>
  <p:transition spd="slow">
    <p:push/>
  </p:transition>
</p:sldLayout>
</file>

<file path=ppt/slideLayouts/slideLayout944.xml><?xml version="1.0" encoding="utf-8"?>
<p:sldLayout xmlns:a="http://schemas.openxmlformats.org/drawingml/2006/main" xmlns:r="http://schemas.openxmlformats.org/officeDocument/2006/relationships" xmlns:p="http://schemas.openxmlformats.org/presentationml/2006/main" preserve="1" userDrawn="1">
  <p:cSld name="25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85942140"/>
      </p:ext>
    </p:extLst>
  </p:cSld>
  <p:clrMapOvr>
    <a:masterClrMapping/>
  </p:clrMapOvr>
  <p:transition spd="slow">
    <p:push/>
  </p:transition>
</p:sldLayout>
</file>

<file path=ppt/slideLayouts/slideLayout945.xml><?xml version="1.0" encoding="utf-8"?>
<p:sldLayout xmlns:a="http://schemas.openxmlformats.org/drawingml/2006/main" xmlns:r="http://schemas.openxmlformats.org/officeDocument/2006/relationships" xmlns:p="http://schemas.openxmlformats.org/presentationml/2006/main" preserve="1" userDrawn="1">
  <p:cSld name="24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928407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46.xml><?xml version="1.0" encoding="utf-8"?>
<p:sldLayout xmlns:a="http://schemas.openxmlformats.org/drawingml/2006/main" xmlns:r="http://schemas.openxmlformats.org/officeDocument/2006/relationships" xmlns:p="http://schemas.openxmlformats.org/presentationml/2006/main" preserve="1" userDrawn="1">
  <p:cSld name="25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40348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5580710"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7126612"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8858245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47.xml><?xml version="1.0" encoding="utf-8"?>
<p:sldLayout xmlns:a="http://schemas.openxmlformats.org/drawingml/2006/main" xmlns:r="http://schemas.openxmlformats.org/officeDocument/2006/relationships" xmlns:p="http://schemas.openxmlformats.org/presentationml/2006/main" preserve="1" userDrawn="1">
  <p:cSld name="26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3219450"/>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0718364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48.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5286627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49.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40883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27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6096000" y="0"/>
            <a:ext cx="3048000"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8" name="Picture Placeholder 3">
            <a:extLst>
              <a:ext uri="{FF2B5EF4-FFF2-40B4-BE49-F238E27FC236}">
                <a16:creationId xmlns:a16="http://schemas.microsoft.com/office/drawing/2014/main" id="{6CBC706C-C60B-4743-B989-56656E38FA2D}"/>
              </a:ext>
            </a:extLst>
          </p:cNvPr>
          <p:cNvSpPr>
            <a:spLocks noGrp="1"/>
          </p:cNvSpPr>
          <p:nvPr>
            <p:ph type="pic" sz="quarter" idx="14"/>
          </p:nvPr>
        </p:nvSpPr>
        <p:spPr>
          <a:xfrm>
            <a:off x="6000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3">
            <a:extLst>
              <a:ext uri="{FF2B5EF4-FFF2-40B4-BE49-F238E27FC236}">
                <a16:creationId xmlns:a16="http://schemas.microsoft.com/office/drawing/2014/main" id="{6E2FD38C-5674-4EB1-9267-E5014A7C53B9}"/>
              </a:ext>
            </a:extLst>
          </p:cNvPr>
          <p:cNvSpPr>
            <a:spLocks noGrp="1"/>
          </p:cNvSpPr>
          <p:nvPr>
            <p:ph type="pic" sz="quarter" idx="15"/>
          </p:nvPr>
        </p:nvSpPr>
        <p:spPr>
          <a:xfrm>
            <a:off x="2145976"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3">
            <a:extLst>
              <a:ext uri="{FF2B5EF4-FFF2-40B4-BE49-F238E27FC236}">
                <a16:creationId xmlns:a16="http://schemas.microsoft.com/office/drawing/2014/main" id="{CEAE9A71-19C1-4C2F-B611-C500B80DC5AD}"/>
              </a:ext>
            </a:extLst>
          </p:cNvPr>
          <p:cNvSpPr>
            <a:spLocks noGrp="1"/>
          </p:cNvSpPr>
          <p:nvPr>
            <p:ph type="pic" sz="quarter" idx="16"/>
          </p:nvPr>
        </p:nvSpPr>
        <p:spPr>
          <a:xfrm>
            <a:off x="3691877" y="600075"/>
            <a:ext cx="1417313" cy="13239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852282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0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1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Layout>
</file>

<file path=ppt/slideLayouts/slideLayout950.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290650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51.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9117355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52.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36358661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53.xml><?xml version="1.0" encoding="utf-8"?>
<p:sldLayout xmlns:a="http://schemas.openxmlformats.org/drawingml/2006/main" xmlns:r="http://schemas.openxmlformats.org/officeDocument/2006/relationships" xmlns:p="http://schemas.openxmlformats.org/presentationml/2006/main" preserve="1" userDrawn="1">
  <p:cSld name="5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0240600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4.xml><?xml version="1.0" encoding="utf-8"?>
<p:sldLayout xmlns:a="http://schemas.openxmlformats.org/drawingml/2006/main" xmlns:r="http://schemas.openxmlformats.org/officeDocument/2006/relationships" xmlns:p="http://schemas.openxmlformats.org/presentationml/2006/main" preserve="1" userDrawn="1">
  <p:cSld name="5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4"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571750"/>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85790244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5.xml><?xml version="1.0" encoding="utf-8"?>
<p:sldLayout xmlns:a="http://schemas.openxmlformats.org/drawingml/2006/main" xmlns:r="http://schemas.openxmlformats.org/officeDocument/2006/relationships" xmlns:p="http://schemas.openxmlformats.org/presentationml/2006/main" preserve="1" userDrawn="1">
  <p:cSld name="56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335488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6.xml><?xml version="1.0" encoding="utf-8"?>
<p:sldLayout xmlns:a="http://schemas.openxmlformats.org/drawingml/2006/main" xmlns:r="http://schemas.openxmlformats.org/officeDocument/2006/relationships" xmlns:p="http://schemas.openxmlformats.org/presentationml/2006/main" preserve="1" userDrawn="1">
  <p:cSld name="57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7167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1877369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ppt_x"/>
                                          </p:val>
                                        </p:tav>
                                        <p:tav tm="100000">
                                          <p:val>
                                            <p:strVal val="#ppt_x"/>
                                          </p:val>
                                        </p:tav>
                                      </p:tavLst>
                                    </p:anim>
                                    <p:anim calcmode="lin" valueType="num">
                                      <p:cBhvr additive="base">
                                        <p:cTn id="12" dur="10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7.xml><?xml version="1.0" encoding="utf-8"?>
<p:sldLayout xmlns:a="http://schemas.openxmlformats.org/drawingml/2006/main" xmlns:r="http://schemas.openxmlformats.org/officeDocument/2006/relationships" xmlns:p="http://schemas.openxmlformats.org/presentationml/2006/main" preserve="1" userDrawn="1">
  <p:cSld name="58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4071369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8.xml><?xml version="1.0" encoding="utf-8"?>
<p:sldLayout xmlns:a="http://schemas.openxmlformats.org/drawingml/2006/main" xmlns:r="http://schemas.openxmlformats.org/officeDocument/2006/relationships" xmlns:p="http://schemas.openxmlformats.org/presentationml/2006/main" preserve="1" userDrawn="1">
  <p:cSld name="59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53641874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59.xml><?xml version="1.0" encoding="utf-8"?>
<p:sldLayout xmlns:a="http://schemas.openxmlformats.org/drawingml/2006/main" xmlns:r="http://schemas.openxmlformats.org/officeDocument/2006/relationships" xmlns:p="http://schemas.openxmlformats.org/presentationml/2006/main" preserve="1" userDrawn="1">
  <p:cSld name="60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6"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2"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626331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50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4599330" y="600074"/>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6" name="Picture Placeholder 3">
            <a:extLst>
              <a:ext uri="{FF2B5EF4-FFF2-40B4-BE49-F238E27FC236}">
                <a16:creationId xmlns:a16="http://schemas.microsoft.com/office/drawing/2014/main" id="{60110A92-31DD-4068-93EC-2597ECDC77CE}"/>
              </a:ext>
            </a:extLst>
          </p:cNvPr>
          <p:cNvSpPr>
            <a:spLocks noGrp="1"/>
          </p:cNvSpPr>
          <p:nvPr>
            <p:ph type="pic" sz="quarter" idx="15"/>
          </p:nvPr>
        </p:nvSpPr>
        <p:spPr>
          <a:xfrm>
            <a:off x="4599331"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7" name="Picture Placeholder 3">
            <a:extLst>
              <a:ext uri="{FF2B5EF4-FFF2-40B4-BE49-F238E27FC236}">
                <a16:creationId xmlns:a16="http://schemas.microsoft.com/office/drawing/2014/main" id="{74CAC371-717C-4272-8636-AF81299C3CA9}"/>
              </a:ext>
            </a:extLst>
          </p:cNvPr>
          <p:cNvSpPr>
            <a:spLocks noGrp="1"/>
          </p:cNvSpPr>
          <p:nvPr>
            <p:ph type="pic" sz="quarter" idx="16"/>
          </p:nvPr>
        </p:nvSpPr>
        <p:spPr>
          <a:xfrm>
            <a:off x="5945618"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8" name="Picture Placeholder 3">
            <a:extLst>
              <a:ext uri="{FF2B5EF4-FFF2-40B4-BE49-F238E27FC236}">
                <a16:creationId xmlns:a16="http://schemas.microsoft.com/office/drawing/2014/main" id="{688797C4-A9D7-4587-B959-EA4475E631D6}"/>
              </a:ext>
            </a:extLst>
          </p:cNvPr>
          <p:cNvSpPr>
            <a:spLocks noGrp="1"/>
          </p:cNvSpPr>
          <p:nvPr>
            <p:ph type="pic" sz="quarter" idx="17"/>
          </p:nvPr>
        </p:nvSpPr>
        <p:spPr>
          <a:xfrm>
            <a:off x="7313956" y="3314698"/>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9" name="Picture Placeholder 3">
            <a:extLst>
              <a:ext uri="{FF2B5EF4-FFF2-40B4-BE49-F238E27FC236}">
                <a16:creationId xmlns:a16="http://schemas.microsoft.com/office/drawing/2014/main" id="{C6A54274-079F-4416-B082-F85857F73B31}"/>
              </a:ext>
            </a:extLst>
          </p:cNvPr>
          <p:cNvSpPr>
            <a:spLocks noGrp="1"/>
          </p:cNvSpPr>
          <p:nvPr>
            <p:ph type="pic" sz="quarter" idx="18"/>
          </p:nvPr>
        </p:nvSpPr>
        <p:spPr>
          <a:xfrm>
            <a:off x="7313956" y="1950241"/>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0" name="Picture Placeholder 3">
            <a:extLst>
              <a:ext uri="{FF2B5EF4-FFF2-40B4-BE49-F238E27FC236}">
                <a16:creationId xmlns:a16="http://schemas.microsoft.com/office/drawing/2014/main" id="{DC374D4E-7C09-4CAB-9804-FDCD908B6E6B}"/>
              </a:ext>
            </a:extLst>
          </p:cNvPr>
          <p:cNvSpPr>
            <a:spLocks noGrp="1"/>
          </p:cNvSpPr>
          <p:nvPr>
            <p:ph type="pic" sz="quarter" idx="19"/>
          </p:nvPr>
        </p:nvSpPr>
        <p:spPr>
          <a:xfrm>
            <a:off x="7313956" y="610783"/>
            <a:ext cx="1229969" cy="1228728"/>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1798368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ppt_x"/>
                                          </p:val>
                                        </p:tav>
                                        <p:tav tm="100000">
                                          <p:val>
                                            <p:strVal val="#ppt_x"/>
                                          </p:val>
                                        </p:tav>
                                      </p:tavLst>
                                    </p:anim>
                                    <p:anim calcmode="lin" valueType="num">
                                      <p:cBhvr additive="base">
                                        <p:cTn id="20" dur="10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2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30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Lst>
  </p:timing>
</p:sldLayout>
</file>

<file path=ppt/slideLayouts/slideLayout960.xml><?xml version="1.0" encoding="utf-8"?>
<p:sldLayout xmlns:a="http://schemas.openxmlformats.org/drawingml/2006/main" xmlns:r="http://schemas.openxmlformats.org/officeDocument/2006/relationships" xmlns:p="http://schemas.openxmlformats.org/presentationml/2006/main" preserve="1" userDrawn="1">
  <p:cSld name="61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089884"/>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245354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0770707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1.xml><?xml version="1.0" encoding="utf-8"?>
<p:sldLayout xmlns:a="http://schemas.openxmlformats.org/drawingml/2006/main" xmlns:r="http://schemas.openxmlformats.org/officeDocument/2006/relationships" xmlns:p="http://schemas.openxmlformats.org/presentationml/2006/main" preserve="1" userDrawn="1">
  <p:cSld name="62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542173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2.xml><?xml version="1.0" encoding="utf-8"?>
<p:sldLayout xmlns:a="http://schemas.openxmlformats.org/drawingml/2006/main" xmlns:r="http://schemas.openxmlformats.org/officeDocument/2006/relationships" xmlns:p="http://schemas.openxmlformats.org/presentationml/2006/main" preserve="1" userDrawn="1">
  <p:cSld name="63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622255"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8019126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3.xml><?xml version="1.0" encoding="utf-8"?>
<p:sldLayout xmlns:a="http://schemas.openxmlformats.org/drawingml/2006/main" xmlns:r="http://schemas.openxmlformats.org/officeDocument/2006/relationships" xmlns:p="http://schemas.openxmlformats.org/presentationml/2006/main" preserve="1" userDrawn="1">
  <p:cSld name="64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0075"/>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2636043"/>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403990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4.xml><?xml version="1.0" encoding="utf-8"?>
<p:sldLayout xmlns:a="http://schemas.openxmlformats.org/drawingml/2006/main" xmlns:r="http://schemas.openxmlformats.org/officeDocument/2006/relationships" xmlns:p="http://schemas.openxmlformats.org/presentationml/2006/main" preserve="1" userDrawn="1">
  <p:cSld name="65_Push from right">
    <p:spTree>
      <p:nvGrpSpPr>
        <p:cNvPr id="1" name=""/>
        <p:cNvGrpSpPr/>
        <p:nvPr/>
      </p:nvGrpSpPr>
      <p:grpSpPr>
        <a:xfrm>
          <a:off x="0" y="0"/>
          <a:ext cx="0" cy="0"/>
          <a:chOff x="0" y="0"/>
          <a:chExt cx="0" cy="0"/>
        </a:xfrm>
      </p:grpSpPr>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2636044"/>
            <a:ext cx="1921670" cy="1907381"/>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2650330" y="600075"/>
            <a:ext cx="1921670" cy="1907382"/>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9080936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Lst>
  </p:timing>
</p:sldLayout>
</file>

<file path=ppt/slideLayouts/slideLayout965.xml><?xml version="1.0" encoding="utf-8"?>
<p:sldLayout xmlns:a="http://schemas.openxmlformats.org/drawingml/2006/main" xmlns:r="http://schemas.openxmlformats.org/officeDocument/2006/relationships" xmlns:p="http://schemas.openxmlformats.org/presentationml/2006/main" preserve="1" userDrawn="1">
  <p:cSld name="66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43435597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66.xml><?xml version="1.0" encoding="utf-8"?>
<p:sldLayout xmlns:a="http://schemas.openxmlformats.org/drawingml/2006/main" xmlns:r="http://schemas.openxmlformats.org/officeDocument/2006/relationships" xmlns:p="http://schemas.openxmlformats.org/presentationml/2006/main" preserve="1" userDrawn="1">
  <p:cSld name="67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5928631"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5928631"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2644421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67.xml><?xml version="1.0" encoding="utf-8"?>
<p:sldLayout xmlns:a="http://schemas.openxmlformats.org/drawingml/2006/main" xmlns:r="http://schemas.openxmlformats.org/officeDocument/2006/relationships" xmlns:p="http://schemas.openxmlformats.org/presentationml/2006/main" preserve="1" userDrawn="1">
  <p:cSld name="68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4572000"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16085034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68.xml><?xml version="1.0" encoding="utf-8"?>
<p:sldLayout xmlns:a="http://schemas.openxmlformats.org/drawingml/2006/main" xmlns:r="http://schemas.openxmlformats.org/officeDocument/2006/relationships" xmlns:p="http://schemas.openxmlformats.org/presentationml/2006/main" preserve="1" userDrawn="1">
  <p:cSld name="69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5928631"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4572000"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4572000"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135516426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1+#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69.xml><?xml version="1.0" encoding="utf-8"?>
<p:sldLayout xmlns:a="http://schemas.openxmlformats.org/drawingml/2006/main" xmlns:r="http://schemas.openxmlformats.org/officeDocument/2006/relationships" xmlns:p="http://schemas.openxmlformats.org/presentationml/2006/main" preserve="1" userDrawn="1">
  <p:cSld name="70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7849583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51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5967666" y="1964533"/>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731395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5967664"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4599328"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4599328" y="1953815"/>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4599328"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629578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0-#ppt_h/2"/>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70.xml><?xml version="1.0" encoding="utf-8"?>
<p:sldLayout xmlns:a="http://schemas.openxmlformats.org/drawingml/2006/main" xmlns:r="http://schemas.openxmlformats.org/officeDocument/2006/relationships" xmlns:p="http://schemas.openxmlformats.org/presentationml/2006/main" preserve="1" userDrawn="1">
  <p:cSld name="71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1956706"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1956706"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84275896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71.xml><?xml version="1.0" encoding="utf-8"?>
<p:sldLayout xmlns:a="http://schemas.openxmlformats.org/drawingml/2006/main" xmlns:r="http://schemas.openxmlformats.org/officeDocument/2006/relationships" xmlns:p="http://schemas.openxmlformats.org/presentationml/2006/main" preserve="1" userDrawn="1">
  <p:cSld name="72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600075"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205639140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72.xml><?xml version="1.0" encoding="utf-8"?>
<p:sldLayout xmlns:a="http://schemas.openxmlformats.org/drawingml/2006/main" xmlns:r="http://schemas.openxmlformats.org/officeDocument/2006/relationships" xmlns:p="http://schemas.openxmlformats.org/presentationml/2006/main" preserve="1" userDrawn="1">
  <p:cSld name="73_Push from righ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0DF6BE21-2C73-4074-9D88-50DB9FF10A47}"/>
              </a:ext>
            </a:extLst>
          </p:cNvPr>
          <p:cNvSpPr>
            <a:spLocks noGrp="1"/>
          </p:cNvSpPr>
          <p:nvPr>
            <p:ph type="pic" sz="quarter" idx="21"/>
          </p:nvPr>
        </p:nvSpPr>
        <p:spPr>
          <a:xfrm>
            <a:off x="1956706" y="1955782"/>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1" name="Picture Placeholder 3">
            <a:extLst>
              <a:ext uri="{FF2B5EF4-FFF2-40B4-BE49-F238E27FC236}">
                <a16:creationId xmlns:a16="http://schemas.microsoft.com/office/drawing/2014/main" id="{F95A89DB-C14C-4624-9D18-E2C68CCB6D42}"/>
              </a:ext>
            </a:extLst>
          </p:cNvPr>
          <p:cNvSpPr>
            <a:spLocks noGrp="1"/>
          </p:cNvSpPr>
          <p:nvPr>
            <p:ph type="pic" sz="quarter" idx="22"/>
          </p:nvPr>
        </p:nvSpPr>
        <p:spPr>
          <a:xfrm>
            <a:off x="600075" y="3316305"/>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0" name="Picture Placeholder 3">
            <a:extLst>
              <a:ext uri="{FF2B5EF4-FFF2-40B4-BE49-F238E27FC236}">
                <a16:creationId xmlns:a16="http://schemas.microsoft.com/office/drawing/2014/main" id="{33ED50C8-0BBA-40B1-988C-6D72E1345C7E}"/>
              </a:ext>
            </a:extLst>
          </p:cNvPr>
          <p:cNvSpPr>
            <a:spLocks noGrp="1"/>
          </p:cNvSpPr>
          <p:nvPr>
            <p:ph type="pic" sz="quarter" idx="20"/>
          </p:nvPr>
        </p:nvSpPr>
        <p:spPr>
          <a:xfrm>
            <a:off x="600075" y="609709"/>
            <a:ext cx="2615294" cy="122712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Tree>
    <p:extLst>
      <p:ext uri="{BB962C8B-B14F-4D97-AF65-F5344CB8AC3E}">
        <p14:creationId xmlns:p14="http://schemas.microsoft.com/office/powerpoint/2010/main" val="34701671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7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1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0" grpId="0" animBg="1"/>
    </p:bldLst>
  </p:timing>
</p:sldLayout>
</file>

<file path=ppt/slideLayouts/slideLayout973.xml><?xml version="1.0" encoding="utf-8"?>
<p:sldLayout xmlns:a="http://schemas.openxmlformats.org/drawingml/2006/main" xmlns:r="http://schemas.openxmlformats.org/officeDocument/2006/relationships" xmlns:p="http://schemas.openxmlformats.org/presentationml/2006/main" preserve="1" userDrawn="1">
  <p:cSld name="11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0"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3655497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974.xml><?xml version="1.0" encoding="utf-8"?>
<p:sldLayout xmlns:a="http://schemas.openxmlformats.org/drawingml/2006/main" xmlns:r="http://schemas.openxmlformats.org/officeDocument/2006/relationships" xmlns:p="http://schemas.openxmlformats.org/presentationml/2006/main" preserve="1" userDrawn="1">
  <p:cSld name="12_Push from bottom">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C0BC329E-CA83-49D1-95FE-2F1784F44DA5}"/>
              </a:ext>
            </a:extLst>
          </p:cNvPr>
          <p:cNvSpPr>
            <a:spLocks noGrp="1"/>
          </p:cNvSpPr>
          <p:nvPr>
            <p:ph type="pic" sz="quarter" idx="13"/>
          </p:nvPr>
        </p:nvSpPr>
        <p:spPr>
          <a:xfrm>
            <a:off x="1820917" y="1079938"/>
            <a:ext cx="7323083" cy="2983625"/>
          </a:xfrm>
          <a:custGeom>
            <a:avLst/>
            <a:gdLst>
              <a:gd name="connsiteX0" fmla="*/ 0 w 2305050"/>
              <a:gd name="connsiteY0" fmla="*/ 0 h 1524000"/>
              <a:gd name="connsiteX1" fmla="*/ 2305050 w 2305050"/>
              <a:gd name="connsiteY1" fmla="*/ 0 h 1524000"/>
              <a:gd name="connsiteX2" fmla="*/ 2305050 w 2305050"/>
              <a:gd name="connsiteY2" fmla="*/ 1524000 h 1524000"/>
              <a:gd name="connsiteX3" fmla="*/ 0 w 2305050"/>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2305050" h="1524000">
                <a:moveTo>
                  <a:pt x="0" y="0"/>
                </a:moveTo>
                <a:lnTo>
                  <a:pt x="2305050" y="0"/>
                </a:lnTo>
                <a:lnTo>
                  <a:pt x="2305050" y="1524000"/>
                </a:lnTo>
                <a:lnTo>
                  <a:pt x="0" y="1524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025203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1+#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975.xml><?xml version="1.0" encoding="utf-8"?>
<p:sldLayout xmlns:a="http://schemas.openxmlformats.org/drawingml/2006/main" xmlns:r="http://schemas.openxmlformats.org/officeDocument/2006/relationships" xmlns:p="http://schemas.openxmlformats.org/presentationml/2006/main" preserve="1" userDrawn="1">
  <p:cSld name="9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442A23-AC25-4F43-B005-94CE6636FC95}"/>
              </a:ext>
            </a:extLst>
          </p:cNvPr>
          <p:cNvSpPr>
            <a:spLocks noGrp="1"/>
          </p:cNvSpPr>
          <p:nvPr>
            <p:ph type="pic" sz="quarter" idx="10"/>
          </p:nvPr>
        </p:nvSpPr>
        <p:spPr>
          <a:xfrm>
            <a:off x="974464"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58710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976.xml><?xml version="1.0" encoding="utf-8"?>
<p:sldLayout xmlns:a="http://schemas.openxmlformats.org/drawingml/2006/main" xmlns:r="http://schemas.openxmlformats.org/officeDocument/2006/relationships" xmlns:p="http://schemas.openxmlformats.org/presentationml/2006/main" preserve="1" userDrawn="1">
  <p:cSld name="10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221682"/>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792003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977.xml><?xml version="1.0" encoding="utf-8"?>
<p:sldLayout xmlns:a="http://schemas.openxmlformats.org/drawingml/2006/main" xmlns:r="http://schemas.openxmlformats.org/officeDocument/2006/relationships" xmlns:p="http://schemas.openxmlformats.org/presentationml/2006/main" preserve="1" userDrawn="1">
  <p:cSld name="11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974464"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52866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978.xml><?xml version="1.0" encoding="utf-8"?>
<p:sldLayout xmlns:a="http://schemas.openxmlformats.org/drawingml/2006/main" xmlns:r="http://schemas.openxmlformats.org/officeDocument/2006/relationships" xmlns:p="http://schemas.openxmlformats.org/presentationml/2006/main" preserve="1" userDrawn="1">
  <p:cSld name="12_Fa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A87AFA4-4C8F-4C70-BEAF-C3DDCBB40150}"/>
              </a:ext>
            </a:extLst>
          </p:cNvPr>
          <p:cNvSpPr>
            <a:spLocks noGrp="1"/>
          </p:cNvSpPr>
          <p:nvPr>
            <p:ph type="pic" sz="quarter" idx="10"/>
          </p:nvPr>
        </p:nvSpPr>
        <p:spPr>
          <a:xfrm>
            <a:off x="4570756" y="764674"/>
            <a:ext cx="3596291" cy="4157144"/>
          </a:xfrm>
          <a:custGeom>
            <a:avLst/>
            <a:gdLst>
              <a:gd name="connsiteX0" fmla="*/ 2395866 w 4795055"/>
              <a:gd name="connsiteY0" fmla="*/ 0 h 5542858"/>
              <a:gd name="connsiteX1" fmla="*/ 4795055 w 4795055"/>
              <a:gd name="connsiteY1" fmla="*/ 1381563 h 5542858"/>
              <a:gd name="connsiteX2" fmla="*/ 4795055 w 4795055"/>
              <a:gd name="connsiteY2" fmla="*/ 4154653 h 5542858"/>
              <a:gd name="connsiteX3" fmla="*/ 2395866 w 4795055"/>
              <a:gd name="connsiteY3" fmla="*/ 5542858 h 5542858"/>
              <a:gd name="connsiteX4" fmla="*/ 0 w 4795055"/>
              <a:gd name="connsiteY4" fmla="*/ 4154653 h 5542858"/>
              <a:gd name="connsiteX5" fmla="*/ 0 w 4795055"/>
              <a:gd name="connsiteY5" fmla="*/ 1381563 h 554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95055" h="5542858">
                <a:moveTo>
                  <a:pt x="2395866" y="0"/>
                </a:moveTo>
                <a:lnTo>
                  <a:pt x="4795055" y="1381563"/>
                </a:lnTo>
                <a:lnTo>
                  <a:pt x="4795055" y="4154653"/>
                </a:lnTo>
                <a:lnTo>
                  <a:pt x="2395866" y="5542858"/>
                </a:lnTo>
                <a:lnTo>
                  <a:pt x="0" y="4154653"/>
                </a:lnTo>
                <a:lnTo>
                  <a:pt x="0" y="1381563"/>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962160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500" fill="hold"/>
                                        <p:tgtEl>
                                          <p:spTgt spid="3"/>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979.xml><?xml version="1.0" encoding="utf-8"?>
<p:sldLayout xmlns:a="http://schemas.openxmlformats.org/drawingml/2006/main" xmlns:r="http://schemas.openxmlformats.org/officeDocument/2006/relationships" xmlns:p="http://schemas.openxmlformats.org/presentationml/2006/main" preserve="1" userDrawn="1">
  <p:cSld name="5_Fa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8B6E358-DED7-40B4-AE9D-B50F6567AE35}"/>
              </a:ext>
            </a:extLst>
          </p:cNvPr>
          <p:cNvSpPr>
            <a:spLocks noGrp="1"/>
          </p:cNvSpPr>
          <p:nvPr>
            <p:ph type="pic" sz="quarter" idx="10"/>
          </p:nvPr>
        </p:nvSpPr>
        <p:spPr>
          <a:xfrm>
            <a:off x="2394858" y="970003"/>
            <a:ext cx="2901886" cy="3184811"/>
          </a:xfrm>
          <a:custGeom>
            <a:avLst/>
            <a:gdLst>
              <a:gd name="connsiteX0" fmla="*/ 558445 w 3869181"/>
              <a:gd name="connsiteY0" fmla="*/ 125 h 4246414"/>
              <a:gd name="connsiteX1" fmla="*/ 849180 w 3869181"/>
              <a:gd name="connsiteY1" fmla="*/ 74805 h 4246414"/>
              <a:gd name="connsiteX2" fmla="*/ 3588203 w 3869181"/>
              <a:gd name="connsiteY2" fmla="*/ 1640525 h 4246414"/>
              <a:gd name="connsiteX3" fmla="*/ 3588203 w 3869181"/>
              <a:gd name="connsiteY3" fmla="*/ 2604678 h 4246414"/>
              <a:gd name="connsiteX4" fmla="*/ 849180 w 3869181"/>
              <a:gd name="connsiteY4" fmla="*/ 4170397 h 4246414"/>
              <a:gd name="connsiteX5" fmla="*/ 0 w 3869181"/>
              <a:gd name="connsiteY5" fmla="*/ 3692440 h 4246414"/>
              <a:gd name="connsiteX6" fmla="*/ 0 w 3869181"/>
              <a:gd name="connsiteY6" fmla="*/ 561002 h 4246414"/>
              <a:gd name="connsiteX7" fmla="*/ 558445 w 3869181"/>
              <a:gd name="connsiteY7" fmla="*/ 125 h 4246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46414">
                <a:moveTo>
                  <a:pt x="558445" y="125"/>
                </a:moveTo>
                <a:cubicBezTo>
                  <a:pt x="655617" y="-1936"/>
                  <a:pt x="755521" y="21241"/>
                  <a:pt x="849180" y="74805"/>
                </a:cubicBezTo>
                <a:cubicBezTo>
                  <a:pt x="849180" y="74805"/>
                  <a:pt x="849180" y="74805"/>
                  <a:pt x="3588203" y="1640525"/>
                </a:cubicBezTo>
                <a:cubicBezTo>
                  <a:pt x="3962841" y="1854781"/>
                  <a:pt x="3962841" y="2390421"/>
                  <a:pt x="3588203" y="2604678"/>
                </a:cubicBezTo>
                <a:cubicBezTo>
                  <a:pt x="3588203" y="2604678"/>
                  <a:pt x="3588203" y="2604678"/>
                  <a:pt x="849180" y="4170397"/>
                </a:cubicBezTo>
                <a:cubicBezTo>
                  <a:pt x="474542" y="4384653"/>
                  <a:pt x="0" y="4120953"/>
                  <a:pt x="0" y="3692440"/>
                </a:cubicBezTo>
                <a:cubicBezTo>
                  <a:pt x="0" y="3692440"/>
                  <a:pt x="0" y="3692440"/>
                  <a:pt x="0" y="561002"/>
                </a:cubicBezTo>
                <a:cubicBezTo>
                  <a:pt x="0" y="239618"/>
                  <a:pt x="266930" y="6305"/>
                  <a:pt x="558445" y="125"/>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77470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52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600075" y="5929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1" y="610783"/>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3314701" y="1968098"/>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3314701"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1946363" y="3314698"/>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6" y="330170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4916955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ppt_x"/>
                                          </p:val>
                                        </p:tav>
                                        <p:tav tm="100000">
                                          <p:val>
                                            <p:strVal val="#ppt_x"/>
                                          </p:val>
                                        </p:tav>
                                      </p:tavLst>
                                    </p:anim>
                                    <p:anim calcmode="lin" valueType="num">
                                      <p:cBhvr additive="base">
                                        <p:cTn id="20" dur="10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0-#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80.xml><?xml version="1.0" encoding="utf-8"?>
<p:sldLayout xmlns:a="http://schemas.openxmlformats.org/drawingml/2006/main" xmlns:r="http://schemas.openxmlformats.org/officeDocument/2006/relationships" xmlns:p="http://schemas.openxmlformats.org/presentationml/2006/main" preserve="1" userDrawn="1">
  <p:cSld name="6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C45E79F-B3CF-4E0C-8BE8-4B63B5987008}"/>
              </a:ext>
            </a:extLst>
          </p:cNvPr>
          <p:cNvSpPr>
            <a:spLocks noGrp="1"/>
          </p:cNvSpPr>
          <p:nvPr>
            <p:ph type="pic" sz="quarter" idx="11"/>
          </p:nvPr>
        </p:nvSpPr>
        <p:spPr>
          <a:xfrm>
            <a:off x="352196" y="979955"/>
            <a:ext cx="2900325" cy="3217497"/>
          </a:xfrm>
          <a:custGeom>
            <a:avLst/>
            <a:gdLst>
              <a:gd name="connsiteX0" fmla="*/ 3315679 w 3867100"/>
              <a:gd name="connsiteY0" fmla="*/ 127 h 4289996"/>
              <a:gd name="connsiteX1" fmla="*/ 3867100 w 3867100"/>
              <a:gd name="connsiteY1" fmla="*/ 566761 h 4289996"/>
              <a:gd name="connsiteX2" fmla="*/ 3867100 w 3867100"/>
              <a:gd name="connsiteY2" fmla="*/ 3730336 h 4289996"/>
              <a:gd name="connsiteX3" fmla="*/ 3026245 w 3867100"/>
              <a:gd name="connsiteY3" fmla="*/ 4213198 h 4289996"/>
              <a:gd name="connsiteX4" fmla="*/ 287223 w 3867100"/>
              <a:gd name="connsiteY4" fmla="*/ 2631410 h 4289996"/>
              <a:gd name="connsiteX5" fmla="*/ 287223 w 3867100"/>
              <a:gd name="connsiteY5" fmla="*/ 1657362 h 4289996"/>
              <a:gd name="connsiteX6" fmla="*/ 3026245 w 3867100"/>
              <a:gd name="connsiteY6" fmla="*/ 75574 h 4289996"/>
              <a:gd name="connsiteX7" fmla="*/ 3315679 w 3867100"/>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7100" h="4289996">
                <a:moveTo>
                  <a:pt x="3315679" y="127"/>
                </a:moveTo>
                <a:cubicBezTo>
                  <a:pt x="3604853" y="6371"/>
                  <a:pt x="3867100" y="242078"/>
                  <a:pt x="3867100" y="566761"/>
                </a:cubicBezTo>
                <a:cubicBezTo>
                  <a:pt x="3867100" y="3730336"/>
                  <a:pt x="3867100" y="3730336"/>
                  <a:pt x="3867100" y="3730336"/>
                </a:cubicBezTo>
                <a:cubicBezTo>
                  <a:pt x="3867100" y="4163247"/>
                  <a:pt x="3400884" y="4429653"/>
                  <a:pt x="3026245" y="4213198"/>
                </a:cubicBezTo>
                <a:cubicBezTo>
                  <a:pt x="287223" y="2631410"/>
                  <a:pt x="287223" y="2631410"/>
                  <a:pt x="287223" y="2631410"/>
                </a:cubicBezTo>
                <a:cubicBezTo>
                  <a:pt x="-95741" y="2414955"/>
                  <a:pt x="-95741" y="1873817"/>
                  <a:pt x="287223" y="1657362"/>
                </a:cubicBezTo>
                <a:cubicBezTo>
                  <a:pt x="3026245" y="75574"/>
                  <a:pt x="3026245" y="75574"/>
                  <a:pt x="3026245" y="75574"/>
                </a:cubicBezTo>
                <a:cubicBezTo>
                  <a:pt x="3119905" y="21460"/>
                  <a:pt x="3219288" y="-1954"/>
                  <a:pt x="3315679"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30657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981.xml><?xml version="1.0" encoding="utf-8"?>
<p:sldLayout xmlns:a="http://schemas.openxmlformats.org/drawingml/2006/main" xmlns:r="http://schemas.openxmlformats.org/officeDocument/2006/relationships" xmlns:p="http://schemas.openxmlformats.org/presentationml/2006/main" preserve="1" userDrawn="1">
  <p:cSld name="7_Fa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611FCE-EF7A-47D2-BFD3-3CF7E351D8BC}"/>
              </a:ext>
            </a:extLst>
          </p:cNvPr>
          <p:cNvSpPr>
            <a:spLocks noGrp="1"/>
          </p:cNvSpPr>
          <p:nvPr>
            <p:ph type="pic" sz="quarter" idx="12"/>
          </p:nvPr>
        </p:nvSpPr>
        <p:spPr>
          <a:xfrm>
            <a:off x="3847182" y="979330"/>
            <a:ext cx="2898665" cy="3215435"/>
          </a:xfrm>
          <a:custGeom>
            <a:avLst/>
            <a:gdLst>
              <a:gd name="connsiteX0" fmla="*/ 3307061 w 3864886"/>
              <a:gd name="connsiteY0" fmla="*/ 127 h 4287246"/>
              <a:gd name="connsiteX1" fmla="*/ 3864886 w 3864886"/>
              <a:gd name="connsiteY1" fmla="*/ 566397 h 4287246"/>
              <a:gd name="connsiteX2" fmla="*/ 3864886 w 3864886"/>
              <a:gd name="connsiteY2" fmla="*/ 3727946 h 4287246"/>
              <a:gd name="connsiteX3" fmla="*/ 3016649 w 3864886"/>
              <a:gd name="connsiteY3" fmla="*/ 4210498 h 4287246"/>
              <a:gd name="connsiteX4" fmla="*/ 280666 w 3864886"/>
              <a:gd name="connsiteY4" fmla="*/ 2629724 h 4287246"/>
              <a:gd name="connsiteX5" fmla="*/ 280666 w 3864886"/>
              <a:gd name="connsiteY5" fmla="*/ 1656300 h 4287246"/>
              <a:gd name="connsiteX6" fmla="*/ 3016649 w 3864886"/>
              <a:gd name="connsiteY6" fmla="*/ 75526 h 4287246"/>
              <a:gd name="connsiteX7" fmla="*/ 3307061 w 3864886"/>
              <a:gd name="connsiteY7" fmla="*/ 127 h 428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4886" h="4287246">
                <a:moveTo>
                  <a:pt x="3307061" y="127"/>
                </a:moveTo>
                <a:cubicBezTo>
                  <a:pt x="3598253" y="6367"/>
                  <a:pt x="3864886" y="241923"/>
                  <a:pt x="3864886" y="566397"/>
                </a:cubicBezTo>
                <a:cubicBezTo>
                  <a:pt x="3864886" y="3727946"/>
                  <a:pt x="3864886" y="3727946"/>
                  <a:pt x="3864886" y="3727946"/>
                </a:cubicBezTo>
                <a:cubicBezTo>
                  <a:pt x="3864886" y="4160579"/>
                  <a:pt x="3390871" y="4426814"/>
                  <a:pt x="3016649" y="4210498"/>
                </a:cubicBezTo>
                <a:cubicBezTo>
                  <a:pt x="280666" y="2629724"/>
                  <a:pt x="280666" y="2629724"/>
                  <a:pt x="280666" y="2629724"/>
                </a:cubicBezTo>
                <a:cubicBezTo>
                  <a:pt x="-93556" y="2413407"/>
                  <a:pt x="-93556" y="1872616"/>
                  <a:pt x="280666" y="1656300"/>
                </a:cubicBezTo>
                <a:cubicBezTo>
                  <a:pt x="3016649" y="75526"/>
                  <a:pt x="3016649" y="75526"/>
                  <a:pt x="3016649" y="75526"/>
                </a:cubicBezTo>
                <a:cubicBezTo>
                  <a:pt x="3110204" y="21446"/>
                  <a:pt x="3209997" y="-1953"/>
                  <a:pt x="3307061"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893378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Layout>
</file>

<file path=ppt/slideLayouts/slideLayout982.xml><?xml version="1.0" encoding="utf-8"?>
<p:sldLayout xmlns:a="http://schemas.openxmlformats.org/drawingml/2006/main" xmlns:r="http://schemas.openxmlformats.org/officeDocument/2006/relationships" xmlns:p="http://schemas.openxmlformats.org/presentationml/2006/main" preserve="1" userDrawn="1">
  <p:cSld name="8_Fa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0BF3A84-60E0-4C31-91C4-17BBFC6AFAE4}"/>
              </a:ext>
            </a:extLst>
          </p:cNvPr>
          <p:cNvSpPr>
            <a:spLocks noGrp="1"/>
          </p:cNvSpPr>
          <p:nvPr>
            <p:ph type="pic" sz="quarter" idx="13"/>
          </p:nvPr>
        </p:nvSpPr>
        <p:spPr>
          <a:xfrm>
            <a:off x="5891480" y="979955"/>
            <a:ext cx="2901886" cy="3217497"/>
          </a:xfrm>
          <a:custGeom>
            <a:avLst/>
            <a:gdLst>
              <a:gd name="connsiteX0" fmla="*/ 558445 w 3869181"/>
              <a:gd name="connsiteY0" fmla="*/ 127 h 4289996"/>
              <a:gd name="connsiteX1" fmla="*/ 849180 w 3869181"/>
              <a:gd name="connsiteY1" fmla="*/ 75574 h 4289996"/>
              <a:gd name="connsiteX2" fmla="*/ 3588203 w 3869181"/>
              <a:gd name="connsiteY2" fmla="*/ 1657362 h 4289996"/>
              <a:gd name="connsiteX3" fmla="*/ 3588203 w 3869181"/>
              <a:gd name="connsiteY3" fmla="*/ 2631410 h 4289996"/>
              <a:gd name="connsiteX4" fmla="*/ 849180 w 3869181"/>
              <a:gd name="connsiteY4" fmla="*/ 4213198 h 4289996"/>
              <a:gd name="connsiteX5" fmla="*/ 0 w 3869181"/>
              <a:gd name="connsiteY5" fmla="*/ 3730336 h 4289996"/>
              <a:gd name="connsiteX6" fmla="*/ 0 w 3869181"/>
              <a:gd name="connsiteY6" fmla="*/ 566761 h 4289996"/>
              <a:gd name="connsiteX7" fmla="*/ 558445 w 3869181"/>
              <a:gd name="connsiteY7" fmla="*/ 127 h 428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9181" h="4289996">
                <a:moveTo>
                  <a:pt x="558445" y="127"/>
                </a:moveTo>
                <a:cubicBezTo>
                  <a:pt x="655617" y="-1954"/>
                  <a:pt x="755521" y="21460"/>
                  <a:pt x="849180" y="75574"/>
                </a:cubicBezTo>
                <a:cubicBezTo>
                  <a:pt x="849180" y="75574"/>
                  <a:pt x="849180" y="75574"/>
                  <a:pt x="3588203" y="1657362"/>
                </a:cubicBezTo>
                <a:cubicBezTo>
                  <a:pt x="3962841" y="1873817"/>
                  <a:pt x="3962841" y="2414955"/>
                  <a:pt x="3588203" y="2631410"/>
                </a:cubicBezTo>
                <a:cubicBezTo>
                  <a:pt x="3588203" y="2631410"/>
                  <a:pt x="3588203" y="2631410"/>
                  <a:pt x="849180" y="4213198"/>
                </a:cubicBezTo>
                <a:cubicBezTo>
                  <a:pt x="474542" y="4429653"/>
                  <a:pt x="0" y="4163247"/>
                  <a:pt x="0" y="3730336"/>
                </a:cubicBezTo>
                <a:cubicBezTo>
                  <a:pt x="0" y="3730336"/>
                  <a:pt x="0" y="3730336"/>
                  <a:pt x="0" y="566761"/>
                </a:cubicBezTo>
                <a:cubicBezTo>
                  <a:pt x="0" y="242078"/>
                  <a:pt x="266930" y="6371"/>
                  <a:pt x="558445" y="127"/>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59085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6" presetClass="emph" presetSubtype="0" repeatCount="indefinite" autoRev="1" fill="hold" grpId="1" nodeType="withEffect">
                                  <p:stCondLst>
                                    <p:cond delay="1000"/>
                                  </p:stCondLst>
                                  <p:childTnLst>
                                    <p:animScale>
                                      <p:cBhvr>
                                        <p:cTn id="10" dur="1000" fill="hold"/>
                                        <p:tgtEl>
                                          <p:spTgt spid="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983.xml><?xml version="1.0" encoding="utf-8"?>
<p:sldLayout xmlns:a="http://schemas.openxmlformats.org/drawingml/2006/main" xmlns:r="http://schemas.openxmlformats.org/officeDocument/2006/relationships" xmlns:p="http://schemas.openxmlformats.org/presentationml/2006/main" preserve="1" userDrawn="1">
  <p:cSld name="13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810815"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3224563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984.xml><?xml version="1.0" encoding="utf-8"?>
<p:sldLayout xmlns:a="http://schemas.openxmlformats.org/drawingml/2006/main" xmlns:r="http://schemas.openxmlformats.org/officeDocument/2006/relationships" xmlns:p="http://schemas.openxmlformats.org/presentationml/2006/main" preserve="1" userDrawn="1">
  <p:cSld name="14_Push from botto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7DF9B20-0A9B-406E-836A-90046B9FDFCA}"/>
              </a:ext>
            </a:extLst>
          </p:cNvPr>
          <p:cNvSpPr>
            <a:spLocks noGrp="1"/>
          </p:cNvSpPr>
          <p:nvPr>
            <p:ph type="pic" sz="quarter" idx="13"/>
          </p:nvPr>
        </p:nvSpPr>
        <p:spPr>
          <a:xfrm>
            <a:off x="6732984" y="971550"/>
            <a:ext cx="1600200" cy="1600200"/>
          </a:xfrm>
          <a:custGeom>
            <a:avLst/>
            <a:gdLst>
              <a:gd name="connsiteX0" fmla="*/ 1066800 w 2133600"/>
              <a:gd name="connsiteY0" fmla="*/ 0 h 2133600"/>
              <a:gd name="connsiteX1" fmla="*/ 2133600 w 2133600"/>
              <a:gd name="connsiteY1" fmla="*/ 1066800 h 2133600"/>
              <a:gd name="connsiteX2" fmla="*/ 1066800 w 2133600"/>
              <a:gd name="connsiteY2" fmla="*/ 2133600 h 2133600"/>
              <a:gd name="connsiteX3" fmla="*/ 0 w 2133600"/>
              <a:gd name="connsiteY3" fmla="*/ 1066800 h 2133600"/>
              <a:gd name="connsiteX4" fmla="*/ 1066800 w 2133600"/>
              <a:gd name="connsiteY4" fmla="*/ 0 h 213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600" h="2133600">
                <a:moveTo>
                  <a:pt x="1066800" y="0"/>
                </a:moveTo>
                <a:cubicBezTo>
                  <a:pt x="1655977" y="0"/>
                  <a:pt x="2133600" y="477623"/>
                  <a:pt x="2133600" y="1066800"/>
                </a:cubicBezTo>
                <a:cubicBezTo>
                  <a:pt x="2133600" y="1655977"/>
                  <a:pt x="1655977" y="2133600"/>
                  <a:pt x="1066800" y="2133600"/>
                </a:cubicBezTo>
                <a:cubicBezTo>
                  <a:pt x="477623" y="2133600"/>
                  <a:pt x="0" y="1655977"/>
                  <a:pt x="0" y="1066800"/>
                </a:cubicBezTo>
                <a:cubicBezTo>
                  <a:pt x="0" y="477623"/>
                  <a:pt x="477623" y="0"/>
                  <a:pt x="106680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909656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985.xml><?xml version="1.0" encoding="utf-8"?>
<p:sldLayout xmlns:a="http://schemas.openxmlformats.org/drawingml/2006/main" xmlns:r="http://schemas.openxmlformats.org/officeDocument/2006/relationships" xmlns:p="http://schemas.openxmlformats.org/presentationml/2006/main" preserve="1" userDrawn="1">
  <p:cSld name="15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1"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860952057"/>
      </p:ext>
    </p:extLst>
  </p:cSld>
  <p:clrMapOvr>
    <a:masterClrMapping/>
  </p:clrMapOvr>
  <p:transition spd="slow">
    <p:push dir="u"/>
  </p:transition>
</p:sldLayout>
</file>

<file path=ppt/slideLayouts/slideLayout986.xml><?xml version="1.0" encoding="utf-8"?>
<p:sldLayout xmlns:a="http://schemas.openxmlformats.org/drawingml/2006/main" xmlns:r="http://schemas.openxmlformats.org/officeDocument/2006/relationships" xmlns:p="http://schemas.openxmlformats.org/presentationml/2006/main" preserve="1" userDrawn="1">
  <p:cSld name="16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4C4F165-6BFC-4575-B26F-10E2E1C94250}"/>
              </a:ext>
            </a:extLst>
          </p:cNvPr>
          <p:cNvSpPr>
            <a:spLocks noGrp="1"/>
          </p:cNvSpPr>
          <p:nvPr>
            <p:ph type="pic" sz="quarter" idx="13"/>
          </p:nvPr>
        </p:nvSpPr>
        <p:spPr>
          <a:xfrm>
            <a:off x="5261883" y="0"/>
            <a:ext cx="3882118" cy="514350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103832058"/>
      </p:ext>
    </p:extLst>
  </p:cSld>
  <p:clrMapOvr>
    <a:masterClrMapping/>
  </p:clrMapOvr>
  <p:transition spd="slow">
    <p:push dir="u"/>
  </p:transition>
</p:sldLayout>
</file>

<file path=ppt/slideLayouts/slideLayout987.xml><?xml version="1.0" encoding="utf-8"?>
<p:sldLayout xmlns:a="http://schemas.openxmlformats.org/drawingml/2006/main" xmlns:r="http://schemas.openxmlformats.org/officeDocument/2006/relationships" xmlns:p="http://schemas.openxmlformats.org/presentationml/2006/main" preserve="1" userDrawn="1">
  <p:cSld name="6_Push from lef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9BA7E1B-9108-4AE4-8061-8BB76678AE85}"/>
              </a:ext>
            </a:extLst>
          </p:cNvPr>
          <p:cNvSpPr>
            <a:spLocks noGrp="1"/>
          </p:cNvSpPr>
          <p:nvPr>
            <p:ph type="pic" sz="quarter" idx="10"/>
          </p:nvPr>
        </p:nvSpPr>
        <p:spPr>
          <a:xfrm>
            <a:off x="-1" y="-1"/>
            <a:ext cx="4566562" cy="5143502"/>
          </a:xfrm>
          <a:custGeom>
            <a:avLst/>
            <a:gdLst>
              <a:gd name="connsiteX0" fmla="*/ 0 w 6088749"/>
              <a:gd name="connsiteY0" fmla="*/ 0 h 6858002"/>
              <a:gd name="connsiteX1" fmla="*/ 6088749 w 6088749"/>
              <a:gd name="connsiteY1" fmla="*/ 0 h 6858002"/>
              <a:gd name="connsiteX2" fmla="*/ 0 w 6088749"/>
              <a:gd name="connsiteY2" fmla="*/ 6858002 h 6858002"/>
            </a:gdLst>
            <a:ahLst/>
            <a:cxnLst>
              <a:cxn ang="0">
                <a:pos x="connsiteX0" y="connsiteY0"/>
              </a:cxn>
              <a:cxn ang="0">
                <a:pos x="connsiteX1" y="connsiteY1"/>
              </a:cxn>
              <a:cxn ang="0">
                <a:pos x="connsiteX2" y="connsiteY2"/>
              </a:cxn>
            </a:cxnLst>
            <a:rect l="l" t="t" r="r" b="b"/>
            <a:pathLst>
              <a:path w="6088749" h="6858002">
                <a:moveTo>
                  <a:pt x="0" y="0"/>
                </a:moveTo>
                <a:lnTo>
                  <a:pt x="6088749" y="0"/>
                </a:lnTo>
                <a:lnTo>
                  <a:pt x="0"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0" name="Picture Placeholder 9">
            <a:extLst>
              <a:ext uri="{FF2B5EF4-FFF2-40B4-BE49-F238E27FC236}">
                <a16:creationId xmlns:a16="http://schemas.microsoft.com/office/drawing/2014/main" id="{3C818DA0-1B16-47CA-B5F7-8962D1F40F24}"/>
              </a:ext>
            </a:extLst>
          </p:cNvPr>
          <p:cNvSpPr>
            <a:spLocks noGrp="1"/>
          </p:cNvSpPr>
          <p:nvPr>
            <p:ph type="pic" sz="quarter" idx="11"/>
          </p:nvPr>
        </p:nvSpPr>
        <p:spPr>
          <a:xfrm>
            <a:off x="1693735" y="1524659"/>
            <a:ext cx="2073419" cy="2074902"/>
          </a:xfrm>
          <a:custGeom>
            <a:avLst/>
            <a:gdLst>
              <a:gd name="connsiteX0" fmla="*/ 1382279 w 2764558"/>
              <a:gd name="connsiteY0" fmla="*/ 0 h 2766536"/>
              <a:gd name="connsiteX1" fmla="*/ 2764558 w 2764558"/>
              <a:gd name="connsiteY1" fmla="*/ 1383268 h 2766536"/>
              <a:gd name="connsiteX2" fmla="*/ 1382279 w 2764558"/>
              <a:gd name="connsiteY2" fmla="*/ 2766536 h 2766536"/>
              <a:gd name="connsiteX3" fmla="*/ 0 w 2764558"/>
              <a:gd name="connsiteY3" fmla="*/ 1383268 h 2766536"/>
              <a:gd name="connsiteX4" fmla="*/ 1382279 w 2764558"/>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6">
                <a:moveTo>
                  <a:pt x="1382279" y="0"/>
                </a:moveTo>
                <a:cubicBezTo>
                  <a:pt x="2145691" y="0"/>
                  <a:pt x="2764558" y="619310"/>
                  <a:pt x="2764558" y="1383268"/>
                </a:cubicBezTo>
                <a:cubicBezTo>
                  <a:pt x="2764558" y="2147226"/>
                  <a:pt x="2145691" y="2766536"/>
                  <a:pt x="1382279" y="2766536"/>
                </a:cubicBezTo>
                <a:cubicBezTo>
                  <a:pt x="618867" y="2766536"/>
                  <a:pt x="0" y="2147226"/>
                  <a:pt x="0" y="1383268"/>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95808455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9"/>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Lst>
  </p:timing>
</p:sldLayout>
</file>

<file path=ppt/slideLayouts/slideLayout988.xml><?xml version="1.0" encoding="utf-8"?>
<p:sldLayout xmlns:a="http://schemas.openxmlformats.org/drawingml/2006/main" xmlns:r="http://schemas.openxmlformats.org/officeDocument/2006/relationships" xmlns:p="http://schemas.openxmlformats.org/presentationml/2006/main" preserve="1" userDrawn="1">
  <p:cSld name="7_Push from lef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50599C2-293D-4CAC-9865-E15879EB78B9}"/>
              </a:ext>
            </a:extLst>
          </p:cNvPr>
          <p:cNvSpPr>
            <a:spLocks noGrp="1"/>
          </p:cNvSpPr>
          <p:nvPr>
            <p:ph type="pic" sz="quarter" idx="10"/>
          </p:nvPr>
        </p:nvSpPr>
        <p:spPr>
          <a:xfrm>
            <a:off x="-1" y="1"/>
            <a:ext cx="4566562" cy="5143499"/>
          </a:xfrm>
          <a:custGeom>
            <a:avLst/>
            <a:gdLst>
              <a:gd name="connsiteX0" fmla="*/ 0 w 6088749"/>
              <a:gd name="connsiteY0" fmla="*/ 0 h 6857998"/>
              <a:gd name="connsiteX1" fmla="*/ 6088749 w 6088749"/>
              <a:gd name="connsiteY1" fmla="*/ 6857998 h 6857998"/>
              <a:gd name="connsiteX2" fmla="*/ 0 w 6088749"/>
              <a:gd name="connsiteY2" fmla="*/ 6857998 h 6857998"/>
            </a:gdLst>
            <a:ahLst/>
            <a:cxnLst>
              <a:cxn ang="0">
                <a:pos x="connsiteX0" y="connsiteY0"/>
              </a:cxn>
              <a:cxn ang="0">
                <a:pos x="connsiteX1" y="connsiteY1"/>
              </a:cxn>
              <a:cxn ang="0">
                <a:pos x="connsiteX2" y="connsiteY2"/>
              </a:cxn>
            </a:cxnLst>
            <a:rect l="l" t="t" r="r" b="b"/>
            <a:pathLst>
              <a:path w="6088749" h="6857998">
                <a:moveTo>
                  <a:pt x="0" y="0"/>
                </a:moveTo>
                <a:lnTo>
                  <a:pt x="6088749"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1" name="Picture Placeholder 10">
            <a:extLst>
              <a:ext uri="{FF2B5EF4-FFF2-40B4-BE49-F238E27FC236}">
                <a16:creationId xmlns:a16="http://schemas.microsoft.com/office/drawing/2014/main" id="{4A5F0099-3547-4566-99C3-40CD20BD660D}"/>
              </a:ext>
            </a:extLst>
          </p:cNvPr>
          <p:cNvSpPr>
            <a:spLocks noGrp="1"/>
          </p:cNvSpPr>
          <p:nvPr>
            <p:ph type="pic" sz="quarter" idx="11"/>
          </p:nvPr>
        </p:nvSpPr>
        <p:spPr>
          <a:xfrm>
            <a:off x="1693735" y="1524658"/>
            <a:ext cx="2073419" cy="2074901"/>
          </a:xfrm>
          <a:custGeom>
            <a:avLst/>
            <a:gdLst>
              <a:gd name="connsiteX0" fmla="*/ 1382279 w 2764558"/>
              <a:gd name="connsiteY0" fmla="*/ 0 h 2766534"/>
              <a:gd name="connsiteX1" fmla="*/ 2764558 w 2764558"/>
              <a:gd name="connsiteY1" fmla="*/ 1383267 h 2766534"/>
              <a:gd name="connsiteX2" fmla="*/ 1382279 w 2764558"/>
              <a:gd name="connsiteY2" fmla="*/ 2766534 h 2766534"/>
              <a:gd name="connsiteX3" fmla="*/ 0 w 2764558"/>
              <a:gd name="connsiteY3" fmla="*/ 1383267 h 2766534"/>
              <a:gd name="connsiteX4" fmla="*/ 1382279 w 2764558"/>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8" h="2766534">
                <a:moveTo>
                  <a:pt x="1382279" y="0"/>
                </a:moveTo>
                <a:cubicBezTo>
                  <a:pt x="2145691" y="0"/>
                  <a:pt x="2764558" y="619310"/>
                  <a:pt x="2764558" y="1383267"/>
                </a:cubicBezTo>
                <a:cubicBezTo>
                  <a:pt x="2764558" y="2147224"/>
                  <a:pt x="2145691" y="2766534"/>
                  <a:pt x="1382279" y="2766534"/>
                </a:cubicBezTo>
                <a:cubicBezTo>
                  <a:pt x="618867" y="2766534"/>
                  <a:pt x="0" y="2147224"/>
                  <a:pt x="0" y="1383267"/>
                </a:cubicBezTo>
                <a:cubicBezTo>
                  <a:pt x="0" y="619310"/>
                  <a:pt x="618867" y="0"/>
                  <a:pt x="1382279"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23756338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0-#ppt_w/2"/>
                                          </p:val>
                                        </p:tav>
                                        <p:tav tm="100000">
                                          <p:val>
                                            <p:strVal val="#ppt_x"/>
                                          </p:val>
                                        </p:tav>
                                      </p:tavLst>
                                    </p:anim>
                                    <p:anim calcmode="lin" valueType="num">
                                      <p:cBhvr additive="base">
                                        <p:cTn id="8" dur="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12"/>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1" grpId="0" animBg="1"/>
    </p:bldLst>
  </p:timing>
</p:sldLayout>
</file>

<file path=ppt/slideLayouts/slideLayout989.xml><?xml version="1.0" encoding="utf-8"?>
<p:sldLayout xmlns:a="http://schemas.openxmlformats.org/drawingml/2006/main" xmlns:r="http://schemas.openxmlformats.org/officeDocument/2006/relationships" xmlns:p="http://schemas.openxmlformats.org/presentationml/2006/main" preserve="1" userDrawn="1">
  <p:cSld name="8_Push from righ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B69B74E-7980-44C3-B446-CDB7E6B19C6A}"/>
              </a:ext>
            </a:extLst>
          </p:cNvPr>
          <p:cNvSpPr>
            <a:spLocks noGrp="1"/>
          </p:cNvSpPr>
          <p:nvPr userDrawn="1">
            <p:ph type="pic" sz="quarter" idx="12"/>
          </p:nvPr>
        </p:nvSpPr>
        <p:spPr>
          <a:xfrm>
            <a:off x="4577440" y="0"/>
            <a:ext cx="4566560" cy="5143502"/>
          </a:xfrm>
          <a:custGeom>
            <a:avLst/>
            <a:gdLst>
              <a:gd name="connsiteX0" fmla="*/ 0 w 6088747"/>
              <a:gd name="connsiteY0" fmla="*/ 0 h 6858002"/>
              <a:gd name="connsiteX1" fmla="*/ 6088747 w 6088747"/>
              <a:gd name="connsiteY1" fmla="*/ 0 h 6858002"/>
              <a:gd name="connsiteX2" fmla="*/ 6088747 w 6088747"/>
              <a:gd name="connsiteY2" fmla="*/ 6858002 h 6858002"/>
            </a:gdLst>
            <a:ahLst/>
            <a:cxnLst>
              <a:cxn ang="0">
                <a:pos x="connsiteX0" y="connsiteY0"/>
              </a:cxn>
              <a:cxn ang="0">
                <a:pos x="connsiteX1" y="connsiteY1"/>
              </a:cxn>
              <a:cxn ang="0">
                <a:pos x="connsiteX2" y="connsiteY2"/>
              </a:cxn>
            </a:cxnLst>
            <a:rect l="l" t="t" r="r" b="b"/>
            <a:pathLst>
              <a:path w="6088747" h="6858002">
                <a:moveTo>
                  <a:pt x="0" y="0"/>
                </a:moveTo>
                <a:lnTo>
                  <a:pt x="6088747" y="0"/>
                </a:lnTo>
                <a:lnTo>
                  <a:pt x="6088747" y="6858002"/>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14" name="Picture Placeholder 13">
            <a:extLst>
              <a:ext uri="{FF2B5EF4-FFF2-40B4-BE49-F238E27FC236}">
                <a16:creationId xmlns:a16="http://schemas.microsoft.com/office/drawing/2014/main" id="{92E07381-BCD5-4095-ACB5-F8CFA861AF77}"/>
              </a:ext>
            </a:extLst>
          </p:cNvPr>
          <p:cNvSpPr>
            <a:spLocks noGrp="1"/>
          </p:cNvSpPr>
          <p:nvPr>
            <p:ph type="pic" sz="quarter" idx="13"/>
          </p:nvPr>
        </p:nvSpPr>
        <p:spPr>
          <a:xfrm>
            <a:off x="5376848" y="1524659"/>
            <a:ext cx="2073417" cy="2074902"/>
          </a:xfrm>
          <a:custGeom>
            <a:avLst/>
            <a:gdLst>
              <a:gd name="connsiteX0" fmla="*/ 1382278 w 2764556"/>
              <a:gd name="connsiteY0" fmla="*/ 0 h 2766536"/>
              <a:gd name="connsiteX1" fmla="*/ 2764556 w 2764556"/>
              <a:gd name="connsiteY1" fmla="*/ 1383268 h 2766536"/>
              <a:gd name="connsiteX2" fmla="*/ 1382278 w 2764556"/>
              <a:gd name="connsiteY2" fmla="*/ 2766536 h 2766536"/>
              <a:gd name="connsiteX3" fmla="*/ 0 w 2764556"/>
              <a:gd name="connsiteY3" fmla="*/ 1383268 h 2766536"/>
              <a:gd name="connsiteX4" fmla="*/ 1382278 w 2764556"/>
              <a:gd name="connsiteY4" fmla="*/ 0 h 276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6">
                <a:moveTo>
                  <a:pt x="1382278" y="0"/>
                </a:moveTo>
                <a:cubicBezTo>
                  <a:pt x="2145689" y="0"/>
                  <a:pt x="2764556" y="619310"/>
                  <a:pt x="2764556" y="1383268"/>
                </a:cubicBezTo>
                <a:cubicBezTo>
                  <a:pt x="2764556" y="2147226"/>
                  <a:pt x="2145689" y="2766536"/>
                  <a:pt x="1382278" y="2766536"/>
                </a:cubicBezTo>
                <a:cubicBezTo>
                  <a:pt x="618867" y="2766536"/>
                  <a:pt x="0" y="2147226"/>
                  <a:pt x="0" y="1383268"/>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43374315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6" presetClass="emph" presetSubtype="0" repeatCount="indefinite" autoRev="1" fill="hold" grpId="1" nodeType="withEffect">
                                  <p:stCondLst>
                                    <p:cond delay="750"/>
                                  </p:stCondLst>
                                  <p:childTnLst>
                                    <p:animScale>
                                      <p:cBhvr>
                                        <p:cTn id="10" dur="2000" fill="hold"/>
                                        <p:tgtEl>
                                          <p:spTgt spid="13"/>
                                        </p:tgtEl>
                                      </p:cBhvr>
                                      <p:by x="120000" y="120000"/>
                                    </p:animScale>
                                  </p:childTnLst>
                                </p:cTn>
                              </p:par>
                              <p:par>
                                <p:cTn id="11" presetID="2" presetClass="entr" presetSubtype="4" decel="100000" fill="hold" grpId="0" nodeType="withEffect">
                                  <p:stCondLst>
                                    <p:cond delay="75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750" fill="hold"/>
                                        <p:tgtEl>
                                          <p:spTgt spid="14"/>
                                        </p:tgtEl>
                                        <p:attrNameLst>
                                          <p:attrName>ppt_x</p:attrName>
                                        </p:attrNameLst>
                                      </p:cBhvr>
                                      <p:tavLst>
                                        <p:tav tm="0">
                                          <p:val>
                                            <p:strVal val="#ppt_x"/>
                                          </p:val>
                                        </p:tav>
                                        <p:tav tm="100000">
                                          <p:val>
                                            <p:strVal val="#ppt_x"/>
                                          </p:val>
                                        </p:tav>
                                      </p:tavLst>
                                    </p:anim>
                                    <p:anim calcmode="lin" valueType="num">
                                      <p:cBhvr additive="base">
                                        <p:cTn id="14"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53_Push from right">
    <p:spTree>
      <p:nvGrpSpPr>
        <p:cNvPr id="1" name=""/>
        <p:cNvGrpSpPr/>
        <p:nvPr/>
      </p:nvGrpSpPr>
      <p:grpSpPr>
        <a:xfrm>
          <a:off x="0" y="0"/>
          <a:ext cx="0" cy="0"/>
          <a:chOff x="0" y="0"/>
          <a:chExt cx="0" cy="0"/>
        </a:xfrm>
      </p:grpSpPr>
      <p:sp>
        <p:nvSpPr>
          <p:cNvPr id="15" name="Picture Placeholder 3">
            <a:extLst>
              <a:ext uri="{FF2B5EF4-FFF2-40B4-BE49-F238E27FC236}">
                <a16:creationId xmlns:a16="http://schemas.microsoft.com/office/drawing/2014/main" id="{8EA421E6-4230-436E-8D23-C39D5E9F1A1F}"/>
              </a:ext>
            </a:extLst>
          </p:cNvPr>
          <p:cNvSpPr>
            <a:spLocks noGrp="1"/>
          </p:cNvSpPr>
          <p:nvPr>
            <p:ph type="pic" sz="quarter" idx="14"/>
          </p:nvPr>
        </p:nvSpPr>
        <p:spPr>
          <a:xfrm>
            <a:off x="1968415" y="1951532"/>
            <a:ext cx="2576257" cy="2586035"/>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14" name="Picture Placeholder 3">
            <a:extLst>
              <a:ext uri="{FF2B5EF4-FFF2-40B4-BE49-F238E27FC236}">
                <a16:creationId xmlns:a16="http://schemas.microsoft.com/office/drawing/2014/main" id="{F957408E-4084-41CD-AA58-2D4C351B3441}"/>
              </a:ext>
            </a:extLst>
          </p:cNvPr>
          <p:cNvSpPr>
            <a:spLocks noGrp="1"/>
          </p:cNvSpPr>
          <p:nvPr>
            <p:ph type="pic" sz="quarter" idx="15"/>
          </p:nvPr>
        </p:nvSpPr>
        <p:spPr>
          <a:xfrm>
            <a:off x="3314703" y="604932"/>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1" name="Picture Placeholder 3">
            <a:extLst>
              <a:ext uri="{FF2B5EF4-FFF2-40B4-BE49-F238E27FC236}">
                <a16:creationId xmlns:a16="http://schemas.microsoft.com/office/drawing/2014/main" id="{22085839-0AE0-4CAD-9501-D10AA564F0D8}"/>
              </a:ext>
            </a:extLst>
          </p:cNvPr>
          <p:cNvSpPr>
            <a:spLocks noGrp="1"/>
          </p:cNvSpPr>
          <p:nvPr>
            <p:ph type="pic" sz="quarter" idx="16"/>
          </p:nvPr>
        </p:nvSpPr>
        <p:spPr>
          <a:xfrm>
            <a:off x="1968413" y="617431"/>
            <a:ext cx="1229969" cy="1210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dirty="0"/>
          </a:p>
        </p:txBody>
      </p:sp>
      <p:sp>
        <p:nvSpPr>
          <p:cNvPr id="22" name="Picture Placeholder 3">
            <a:extLst>
              <a:ext uri="{FF2B5EF4-FFF2-40B4-BE49-F238E27FC236}">
                <a16:creationId xmlns:a16="http://schemas.microsoft.com/office/drawing/2014/main" id="{8E203992-2E35-4593-BFF0-17749564B582}"/>
              </a:ext>
            </a:extLst>
          </p:cNvPr>
          <p:cNvSpPr>
            <a:spLocks noGrp="1"/>
          </p:cNvSpPr>
          <p:nvPr>
            <p:ph type="pic" sz="quarter" idx="17"/>
          </p:nvPr>
        </p:nvSpPr>
        <p:spPr>
          <a:xfrm>
            <a:off x="600075" y="598784"/>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3" name="Picture Placeholder 3">
            <a:extLst>
              <a:ext uri="{FF2B5EF4-FFF2-40B4-BE49-F238E27FC236}">
                <a16:creationId xmlns:a16="http://schemas.microsoft.com/office/drawing/2014/main" id="{35CF387A-6146-4F4B-A6B3-9A112ED4E004}"/>
              </a:ext>
            </a:extLst>
          </p:cNvPr>
          <p:cNvSpPr>
            <a:spLocks noGrp="1"/>
          </p:cNvSpPr>
          <p:nvPr>
            <p:ph type="pic" sz="quarter" idx="18"/>
          </p:nvPr>
        </p:nvSpPr>
        <p:spPr>
          <a:xfrm>
            <a:off x="600075" y="1962247"/>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24" name="Picture Placeholder 3">
            <a:extLst>
              <a:ext uri="{FF2B5EF4-FFF2-40B4-BE49-F238E27FC236}">
                <a16:creationId xmlns:a16="http://schemas.microsoft.com/office/drawing/2014/main" id="{28603140-D0F5-481E-80CE-ED6F0509B6D7}"/>
              </a:ext>
            </a:extLst>
          </p:cNvPr>
          <p:cNvSpPr>
            <a:spLocks noGrp="1"/>
          </p:cNvSpPr>
          <p:nvPr>
            <p:ph type="pic" sz="quarter" idx="19"/>
          </p:nvPr>
        </p:nvSpPr>
        <p:spPr>
          <a:xfrm>
            <a:off x="600075" y="3308846"/>
            <a:ext cx="1229969" cy="1235870"/>
          </a:xfrm>
          <a:custGeom>
            <a:avLst/>
            <a:gdLst>
              <a:gd name="connsiteX0" fmla="*/ 0 w 5176157"/>
              <a:gd name="connsiteY0" fmla="*/ 0 h 6858000"/>
              <a:gd name="connsiteX1" fmla="*/ 5176157 w 5176157"/>
              <a:gd name="connsiteY1" fmla="*/ 0 h 6858000"/>
              <a:gd name="connsiteX2" fmla="*/ 5176157 w 5176157"/>
              <a:gd name="connsiteY2" fmla="*/ 6858000 h 6858000"/>
              <a:gd name="connsiteX3" fmla="*/ 0 w 51761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176157" h="6858000">
                <a:moveTo>
                  <a:pt x="0" y="0"/>
                </a:moveTo>
                <a:lnTo>
                  <a:pt x="5176157" y="0"/>
                </a:lnTo>
                <a:lnTo>
                  <a:pt x="517615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4251129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10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1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ppt_x"/>
                                          </p:val>
                                        </p:tav>
                                        <p:tav tm="100000">
                                          <p:val>
                                            <p:strVal val="#ppt_x"/>
                                          </p:val>
                                        </p:tav>
                                      </p:tavLst>
                                    </p:anim>
                                    <p:anim calcmode="lin" valueType="num">
                                      <p:cBhvr additive="base">
                                        <p:cTn id="16" dur="10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000" fill="hold"/>
                                        <p:tgtEl>
                                          <p:spTgt spid="22"/>
                                        </p:tgtEl>
                                        <p:attrNameLst>
                                          <p:attrName>ppt_x</p:attrName>
                                        </p:attrNameLst>
                                      </p:cBhvr>
                                      <p:tavLst>
                                        <p:tav tm="0">
                                          <p:val>
                                            <p:strVal val="0-#ppt_w/2"/>
                                          </p:val>
                                        </p:tav>
                                        <p:tav tm="100000">
                                          <p:val>
                                            <p:strVal val="#ppt_x"/>
                                          </p:val>
                                        </p:tav>
                                      </p:tavLst>
                                    </p:anim>
                                    <p:anim calcmode="lin" valueType="num">
                                      <p:cBhvr additive="base">
                                        <p:cTn id="20" dur="100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250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ppt_x"/>
                                          </p:val>
                                        </p:tav>
                                        <p:tav tm="100000">
                                          <p:val>
                                            <p:strVal val="#ppt_x"/>
                                          </p:val>
                                        </p:tav>
                                      </p:tavLst>
                                    </p:anim>
                                    <p:anim calcmode="lin" valueType="num">
                                      <p:cBhvr additive="base">
                                        <p:cTn id="24" dur="1000" fill="hold"/>
                                        <p:tgtEl>
                                          <p:spTgt spid="23"/>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30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21" grpId="0" animBg="1"/>
      <p:bldP spid="22" grpId="0" animBg="1"/>
      <p:bldP spid="23" grpId="0" animBg="1"/>
      <p:bldP spid="24" grpId="0" animBg="1"/>
    </p:bldLst>
  </p:timing>
</p:sldLayout>
</file>

<file path=ppt/slideLayouts/slideLayout990.xml><?xml version="1.0" encoding="utf-8"?>
<p:sldLayout xmlns:a="http://schemas.openxmlformats.org/drawingml/2006/main" xmlns:r="http://schemas.openxmlformats.org/officeDocument/2006/relationships" xmlns:p="http://schemas.openxmlformats.org/presentationml/2006/main" preserve="1" userDrawn="1">
  <p:cSld name="9_Push from righ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441F79E-4ECA-445F-8897-89DCFC9DEBED}"/>
              </a:ext>
            </a:extLst>
          </p:cNvPr>
          <p:cNvSpPr>
            <a:spLocks noGrp="1"/>
          </p:cNvSpPr>
          <p:nvPr>
            <p:ph type="pic" sz="quarter" idx="14"/>
          </p:nvPr>
        </p:nvSpPr>
        <p:spPr>
          <a:xfrm>
            <a:off x="4577440" y="1"/>
            <a:ext cx="4566560" cy="5143499"/>
          </a:xfrm>
          <a:custGeom>
            <a:avLst/>
            <a:gdLst>
              <a:gd name="connsiteX0" fmla="*/ 6088747 w 6088747"/>
              <a:gd name="connsiteY0" fmla="*/ 0 h 6857998"/>
              <a:gd name="connsiteX1" fmla="*/ 6088747 w 6088747"/>
              <a:gd name="connsiteY1" fmla="*/ 6857998 h 6857998"/>
              <a:gd name="connsiteX2" fmla="*/ 0 w 6088747"/>
              <a:gd name="connsiteY2" fmla="*/ 6857998 h 6857998"/>
            </a:gdLst>
            <a:ahLst/>
            <a:cxnLst>
              <a:cxn ang="0">
                <a:pos x="connsiteX0" y="connsiteY0"/>
              </a:cxn>
              <a:cxn ang="0">
                <a:pos x="connsiteX1" y="connsiteY1"/>
              </a:cxn>
              <a:cxn ang="0">
                <a:pos x="connsiteX2" y="connsiteY2"/>
              </a:cxn>
            </a:cxnLst>
            <a:rect l="l" t="t" r="r" b="b"/>
            <a:pathLst>
              <a:path w="6088747" h="6857998">
                <a:moveTo>
                  <a:pt x="6088747" y="0"/>
                </a:moveTo>
                <a:lnTo>
                  <a:pt x="6088747" y="6857998"/>
                </a:lnTo>
                <a:lnTo>
                  <a:pt x="0" y="6857998"/>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
        <p:nvSpPr>
          <p:cNvPr id="9" name="Picture Placeholder 8">
            <a:extLst>
              <a:ext uri="{FF2B5EF4-FFF2-40B4-BE49-F238E27FC236}">
                <a16:creationId xmlns:a16="http://schemas.microsoft.com/office/drawing/2014/main" id="{F9BB5957-3B3B-4DBF-97A6-D533F18067D7}"/>
              </a:ext>
            </a:extLst>
          </p:cNvPr>
          <p:cNvSpPr>
            <a:spLocks noGrp="1"/>
          </p:cNvSpPr>
          <p:nvPr>
            <p:ph type="pic" sz="quarter" idx="15"/>
          </p:nvPr>
        </p:nvSpPr>
        <p:spPr>
          <a:xfrm>
            <a:off x="5376848" y="1543941"/>
            <a:ext cx="2073417" cy="2074901"/>
          </a:xfrm>
          <a:custGeom>
            <a:avLst/>
            <a:gdLst>
              <a:gd name="connsiteX0" fmla="*/ 1382278 w 2764556"/>
              <a:gd name="connsiteY0" fmla="*/ 0 h 2766534"/>
              <a:gd name="connsiteX1" fmla="*/ 2764556 w 2764556"/>
              <a:gd name="connsiteY1" fmla="*/ 1383267 h 2766534"/>
              <a:gd name="connsiteX2" fmla="*/ 1382278 w 2764556"/>
              <a:gd name="connsiteY2" fmla="*/ 2766534 h 2766534"/>
              <a:gd name="connsiteX3" fmla="*/ 0 w 2764556"/>
              <a:gd name="connsiteY3" fmla="*/ 1383267 h 2766534"/>
              <a:gd name="connsiteX4" fmla="*/ 1382278 w 2764556"/>
              <a:gd name="connsiteY4" fmla="*/ 0 h 276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4556" h="2766534">
                <a:moveTo>
                  <a:pt x="1382278" y="0"/>
                </a:moveTo>
                <a:cubicBezTo>
                  <a:pt x="2145689" y="0"/>
                  <a:pt x="2764556" y="619310"/>
                  <a:pt x="2764556" y="1383267"/>
                </a:cubicBezTo>
                <a:cubicBezTo>
                  <a:pt x="2764556" y="2147224"/>
                  <a:pt x="2145689" y="2766534"/>
                  <a:pt x="1382278" y="2766534"/>
                </a:cubicBezTo>
                <a:cubicBezTo>
                  <a:pt x="618867" y="2766534"/>
                  <a:pt x="0" y="2147224"/>
                  <a:pt x="0" y="1383267"/>
                </a:cubicBezTo>
                <a:cubicBezTo>
                  <a:pt x="0" y="619310"/>
                  <a:pt x="618867" y="0"/>
                  <a:pt x="1382278"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962277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6" presetClass="emph" presetSubtype="0" repeatCount="indefinite" autoRev="1" fill="hold" grpId="1" nodeType="withEffect">
                                  <p:stCondLst>
                                    <p:cond delay="750"/>
                                  </p:stCondLst>
                                  <p:childTnLst>
                                    <p:animScale>
                                      <p:cBhvr>
                                        <p:cTn id="14" dur="2000" fill="hold"/>
                                        <p:tgtEl>
                                          <p:spTgt spid="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Lst>
  </p:timing>
</p:sldLayout>
</file>

<file path=ppt/slideLayouts/slideLayout991.xml><?xml version="1.0" encoding="utf-8"?>
<p:sldLayout xmlns:a="http://schemas.openxmlformats.org/drawingml/2006/main" xmlns:r="http://schemas.openxmlformats.org/officeDocument/2006/relationships" xmlns:p="http://schemas.openxmlformats.org/presentationml/2006/main" preserve="1" userDrawn="1">
  <p:cSld name="14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29267611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92.xml><?xml version="1.0" encoding="utf-8"?>
<p:sldLayout xmlns:a="http://schemas.openxmlformats.org/drawingml/2006/main" xmlns:r="http://schemas.openxmlformats.org/officeDocument/2006/relationships" xmlns:p="http://schemas.openxmlformats.org/presentationml/2006/main" preserve="1" userDrawn="1">
  <p:cSld name="11_Push from top">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197970615"/>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93.xml><?xml version="1.0" encoding="utf-8"?>
<p:sldLayout xmlns:a="http://schemas.openxmlformats.org/drawingml/2006/main" xmlns:r="http://schemas.openxmlformats.org/officeDocument/2006/relationships" xmlns:p="http://schemas.openxmlformats.org/presentationml/2006/main" preserve="1" userDrawn="1">
  <p:cSld name="19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0"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4359722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375E-6 0 L -0.16042 -0.00093 " pathEditMode="relative" rAng="0" ptsTypes="AA">
                                      <p:cBhvr>
                                        <p:cTn id="6" dur="3000" fill="hold"/>
                                        <p:tgtEl>
                                          <p:spTgt spid="4"/>
                                        </p:tgtEl>
                                        <p:attrNameLst>
                                          <p:attrName>ppt_x</p:attrName>
                                          <p:attrName>ppt_y</p:attrName>
                                        </p:attrNameLst>
                                      </p:cBhvr>
                                      <p:rCtr x="-8021"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94.xml><?xml version="1.0" encoding="utf-8"?>
<p:sldLayout xmlns:a="http://schemas.openxmlformats.org/drawingml/2006/main" xmlns:r="http://schemas.openxmlformats.org/officeDocument/2006/relationships" xmlns:p="http://schemas.openxmlformats.org/presentationml/2006/main" preserve="1" userDrawn="1">
  <p:cSld name="11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8C244F0-9364-438B-A752-A8B56DD4506D}"/>
              </a:ext>
            </a:extLst>
          </p:cNvPr>
          <p:cNvSpPr>
            <a:spLocks noGrp="1"/>
          </p:cNvSpPr>
          <p:nvPr>
            <p:ph type="pic" sz="quarter" idx="10"/>
          </p:nvPr>
        </p:nvSpPr>
        <p:spPr>
          <a:xfrm>
            <a:off x="-1436915" y="-1"/>
            <a:ext cx="10580915" cy="5143501"/>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8575434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4.16667E-6 0 L 0.15795 0 " pathEditMode="relative" rAng="0" ptsTypes="AA">
                                      <p:cBhvr>
                                        <p:cTn id="6" dur="3000" fill="hold"/>
                                        <p:tgtEl>
                                          <p:spTgt spid="4"/>
                                        </p:tgtEl>
                                        <p:attrNameLst>
                                          <p:attrName>ppt_x</p:attrName>
                                          <p:attrName>ppt_y</p:attrName>
                                        </p:attrNameLst>
                                      </p:cBhvr>
                                      <p:rCtr x="789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95.xml><?xml version="1.0" encoding="utf-8"?>
<p:sldLayout xmlns:a="http://schemas.openxmlformats.org/drawingml/2006/main" xmlns:r="http://schemas.openxmlformats.org/officeDocument/2006/relationships" xmlns:p="http://schemas.openxmlformats.org/presentationml/2006/main" preserve="1" userDrawn="1">
  <p:cSld name="17_Push from bottom">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67CE5CE-6513-41BE-BA52-9356CDE74918}"/>
              </a:ext>
            </a:extLst>
          </p:cNvPr>
          <p:cNvSpPr>
            <a:spLocks noGrp="1"/>
          </p:cNvSpPr>
          <p:nvPr>
            <p:ph type="pic" sz="quarter" idx="13"/>
          </p:nvPr>
        </p:nvSpPr>
        <p:spPr>
          <a:xfrm>
            <a:off x="1" y="1"/>
            <a:ext cx="4917281" cy="4917281"/>
          </a:xfrm>
          <a:custGeom>
            <a:avLst/>
            <a:gdLst>
              <a:gd name="connsiteX0" fmla="*/ 0 w 6556375"/>
              <a:gd name="connsiteY0" fmla="*/ 0 h 6556375"/>
              <a:gd name="connsiteX1" fmla="*/ 6556375 w 6556375"/>
              <a:gd name="connsiteY1" fmla="*/ 0 h 6556375"/>
              <a:gd name="connsiteX2" fmla="*/ 6554570 w 6556375"/>
              <a:gd name="connsiteY2" fmla="*/ 180567 h 6556375"/>
              <a:gd name="connsiteX3" fmla="*/ 0 w 6556375"/>
              <a:gd name="connsiteY3" fmla="*/ 6556375 h 6556375"/>
              <a:gd name="connsiteX4" fmla="*/ 0 w 6556375"/>
              <a:gd name="connsiteY4" fmla="*/ 0 h 655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6375" h="6556375">
                <a:moveTo>
                  <a:pt x="0" y="0"/>
                </a:moveTo>
                <a:lnTo>
                  <a:pt x="6556375" y="0"/>
                </a:lnTo>
                <a:cubicBezTo>
                  <a:pt x="6556375" y="61393"/>
                  <a:pt x="6556375" y="120980"/>
                  <a:pt x="6554570" y="180567"/>
                </a:cubicBezTo>
                <a:cubicBezTo>
                  <a:pt x="6458869" y="3717867"/>
                  <a:pt x="3560774" y="6556375"/>
                  <a:pt x="0" y="6556375"/>
                </a:cubicBezTo>
                <a:cubicBezTo>
                  <a:pt x="0" y="0"/>
                  <a:pt x="0" y="0"/>
                  <a:pt x="0" y="0"/>
                </a:cubicBez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9988376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96.xml><?xml version="1.0" encoding="utf-8"?>
<p:sldLayout xmlns:a="http://schemas.openxmlformats.org/drawingml/2006/main" xmlns:r="http://schemas.openxmlformats.org/officeDocument/2006/relationships" xmlns:p="http://schemas.openxmlformats.org/presentationml/2006/main" preserve="1" userDrawn="1">
  <p:cSld name="26_Push from 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B43A511-0699-45BC-995F-A20A1E52BBB0}"/>
              </a:ext>
            </a:extLst>
          </p:cNvPr>
          <p:cNvSpPr>
            <a:spLocks noGrp="1"/>
          </p:cNvSpPr>
          <p:nvPr>
            <p:ph type="pic" sz="quarter" idx="13"/>
          </p:nvPr>
        </p:nvSpPr>
        <p:spPr>
          <a:xfrm>
            <a:off x="1" y="-1"/>
            <a:ext cx="5307125" cy="5143500"/>
          </a:xfrm>
          <a:custGeom>
            <a:avLst/>
            <a:gdLst>
              <a:gd name="connsiteX0" fmla="*/ 3260454 w 7076167"/>
              <a:gd name="connsiteY0" fmla="*/ 0 h 6858000"/>
              <a:gd name="connsiteX1" fmla="*/ 7076167 w 7076167"/>
              <a:gd name="connsiteY1" fmla="*/ 0 h 6858000"/>
              <a:gd name="connsiteX2" fmla="*/ 3812327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0454" y="0"/>
                </a:moveTo>
                <a:lnTo>
                  <a:pt x="7076167" y="0"/>
                </a:lnTo>
                <a:lnTo>
                  <a:pt x="3812327"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3699227962"/>
      </p:ext>
    </p:extLst>
  </p:cSld>
  <p:clrMapOvr>
    <a:masterClrMapping/>
  </p:clrMapOvr>
  <p:transition spd="slow">
    <p:push dir="r"/>
  </p:transition>
</p:sldLayout>
</file>

<file path=ppt/slideLayouts/slideLayout997.xml><?xml version="1.0" encoding="utf-8"?>
<p:sldLayout xmlns:a="http://schemas.openxmlformats.org/drawingml/2006/main" xmlns:r="http://schemas.openxmlformats.org/officeDocument/2006/relationships" xmlns:p="http://schemas.openxmlformats.org/presentationml/2006/main" preserve="1" userDrawn="1">
  <p:cSld name="21_Push from righ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2C03739-F3C1-4B90-85AB-BC92636C846B}"/>
              </a:ext>
            </a:extLst>
          </p:cNvPr>
          <p:cNvSpPr>
            <a:spLocks noGrp="1"/>
          </p:cNvSpPr>
          <p:nvPr>
            <p:ph type="pic" sz="quarter" idx="13"/>
          </p:nvPr>
        </p:nvSpPr>
        <p:spPr>
          <a:xfrm>
            <a:off x="3836874" y="0"/>
            <a:ext cx="5307125" cy="5143500"/>
          </a:xfrm>
          <a:custGeom>
            <a:avLst/>
            <a:gdLst>
              <a:gd name="connsiteX0" fmla="*/ 0 w 7076167"/>
              <a:gd name="connsiteY0" fmla="*/ 0 h 6858000"/>
              <a:gd name="connsiteX1" fmla="*/ 3815713 w 7076167"/>
              <a:gd name="connsiteY1" fmla="*/ 0 h 6858000"/>
              <a:gd name="connsiteX2" fmla="*/ 7076167 w 7076167"/>
              <a:gd name="connsiteY2" fmla="*/ 6858000 h 6858000"/>
              <a:gd name="connsiteX3" fmla="*/ 326384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5713" y="0"/>
                </a:lnTo>
                <a:lnTo>
                  <a:pt x="7076167" y="6858000"/>
                </a:lnTo>
                <a:lnTo>
                  <a:pt x="326384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678261388"/>
      </p:ext>
    </p:extLst>
  </p:cSld>
  <p:clrMapOvr>
    <a:masterClrMapping/>
  </p:clrMapOvr>
  <p:transition spd="slow">
    <p:push/>
  </p:transition>
</p:sldLayout>
</file>

<file path=ppt/slideLayouts/slideLayout998.xml><?xml version="1.0" encoding="utf-8"?>
<p:sldLayout xmlns:a="http://schemas.openxmlformats.org/drawingml/2006/main" xmlns:r="http://schemas.openxmlformats.org/officeDocument/2006/relationships" xmlns:p="http://schemas.openxmlformats.org/presentationml/2006/main" preserve="1" userDrawn="1">
  <p:cSld name="27_Push from lef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F20A04E-6DBF-47FF-8915-60314F9E2BED}"/>
              </a:ext>
            </a:extLst>
          </p:cNvPr>
          <p:cNvSpPr>
            <a:spLocks noGrp="1"/>
          </p:cNvSpPr>
          <p:nvPr>
            <p:ph type="pic" sz="quarter" idx="13"/>
          </p:nvPr>
        </p:nvSpPr>
        <p:spPr>
          <a:xfrm>
            <a:off x="1" y="1"/>
            <a:ext cx="5307125" cy="5143500"/>
          </a:xfrm>
          <a:custGeom>
            <a:avLst/>
            <a:gdLst>
              <a:gd name="connsiteX0" fmla="*/ 0 w 7076167"/>
              <a:gd name="connsiteY0" fmla="*/ 0 h 6858000"/>
              <a:gd name="connsiteX1" fmla="*/ 3812327 w 7076167"/>
              <a:gd name="connsiteY1" fmla="*/ 0 h 6858000"/>
              <a:gd name="connsiteX2" fmla="*/ 7076167 w 7076167"/>
              <a:gd name="connsiteY2" fmla="*/ 6858000 h 6858000"/>
              <a:gd name="connsiteX3" fmla="*/ 3260454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0" y="0"/>
                </a:moveTo>
                <a:lnTo>
                  <a:pt x="3812327" y="0"/>
                </a:lnTo>
                <a:lnTo>
                  <a:pt x="7076167" y="6858000"/>
                </a:lnTo>
                <a:lnTo>
                  <a:pt x="3260454"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1085221143"/>
      </p:ext>
    </p:extLst>
  </p:cSld>
  <p:clrMapOvr>
    <a:masterClrMapping/>
  </p:clrMapOvr>
  <p:transition spd="slow">
    <p:push dir="r"/>
  </p:transition>
</p:sldLayout>
</file>

<file path=ppt/slideLayouts/slideLayout999.xml><?xml version="1.0" encoding="utf-8"?>
<p:sldLayout xmlns:a="http://schemas.openxmlformats.org/drawingml/2006/main" xmlns:r="http://schemas.openxmlformats.org/officeDocument/2006/relationships" xmlns:p="http://schemas.openxmlformats.org/presentationml/2006/main" preserve="1" userDrawn="1">
  <p:cSld name="28_Push from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D01ED2-2904-496F-96E5-2262F3D6868E}"/>
              </a:ext>
            </a:extLst>
          </p:cNvPr>
          <p:cNvSpPr>
            <a:spLocks noGrp="1"/>
          </p:cNvSpPr>
          <p:nvPr>
            <p:ph type="pic" sz="quarter" idx="13"/>
          </p:nvPr>
        </p:nvSpPr>
        <p:spPr>
          <a:xfrm>
            <a:off x="3836875" y="0"/>
            <a:ext cx="5307125" cy="5143500"/>
          </a:xfrm>
          <a:custGeom>
            <a:avLst/>
            <a:gdLst>
              <a:gd name="connsiteX0" fmla="*/ 3263840 w 7076167"/>
              <a:gd name="connsiteY0" fmla="*/ 0 h 6858000"/>
              <a:gd name="connsiteX1" fmla="*/ 7076167 w 7076167"/>
              <a:gd name="connsiteY1" fmla="*/ 0 h 6858000"/>
              <a:gd name="connsiteX2" fmla="*/ 3815713 w 7076167"/>
              <a:gd name="connsiteY2" fmla="*/ 6858000 h 6858000"/>
              <a:gd name="connsiteX3" fmla="*/ 0 w 70761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076167" h="6858000">
                <a:moveTo>
                  <a:pt x="3263840" y="0"/>
                </a:moveTo>
                <a:lnTo>
                  <a:pt x="7076167" y="0"/>
                </a:lnTo>
                <a:lnTo>
                  <a:pt x="3815713" y="6858000"/>
                </a:lnTo>
                <a:lnTo>
                  <a:pt x="0" y="6858000"/>
                </a:lnTo>
                <a:close/>
              </a:path>
            </a:pathLst>
          </a:custGeom>
          <a:pattFill prst="pct20">
            <a:fgClr>
              <a:schemeClr val="tx1"/>
            </a:fgClr>
            <a:bgClr>
              <a:schemeClr val="bg1"/>
            </a:bgClr>
          </a:pattFill>
        </p:spPr>
        <p:txBody>
          <a:bodyPr wrap="square" anchor="ctr">
            <a:noAutofit/>
          </a:bodyPr>
          <a:lstStyle>
            <a:lvl1pPr marL="0" indent="0" algn="ctr">
              <a:buNone/>
              <a:defRPr sz="1200">
                <a:latin typeface="Raleway" panose="020B0503030101060003" pitchFamily="34" charset="0"/>
              </a:defRPr>
            </a:lvl1pPr>
          </a:lstStyle>
          <a:p>
            <a:endParaRPr lang="id-ID"/>
          </a:p>
        </p:txBody>
      </p:sp>
    </p:spTree>
    <p:extLst>
      <p:ext uri="{BB962C8B-B14F-4D97-AF65-F5344CB8AC3E}">
        <p14:creationId xmlns:p14="http://schemas.microsoft.com/office/powerpoint/2010/main" val="665752667"/>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59" Type="http://schemas.openxmlformats.org/officeDocument/2006/relationships/slideLayout" Target="../slideLayouts/slideLayout159.xml"/><Relationship Id="rId170" Type="http://schemas.openxmlformats.org/officeDocument/2006/relationships/theme" Target="../theme/theme1.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5" Type="http://schemas.openxmlformats.org/officeDocument/2006/relationships/slideLayout" Target="../slideLayouts/slideLayout95.xml"/><Relationship Id="rId160" Type="http://schemas.openxmlformats.org/officeDocument/2006/relationships/slideLayout" Target="../slideLayouts/slideLayout160.xml"/><Relationship Id="rId22" Type="http://schemas.openxmlformats.org/officeDocument/2006/relationships/slideLayout" Target="../slideLayouts/slideLayout22.xml"/><Relationship Id="rId43" Type="http://schemas.openxmlformats.org/officeDocument/2006/relationships/slideLayout" Target="../slideLayouts/slideLayout43.xml"/><Relationship Id="rId64" Type="http://schemas.openxmlformats.org/officeDocument/2006/relationships/slideLayout" Target="../slideLayouts/slideLayout64.xml"/><Relationship Id="rId118" Type="http://schemas.openxmlformats.org/officeDocument/2006/relationships/slideLayout" Target="../slideLayouts/slideLayout118.xml"/><Relationship Id="rId139" Type="http://schemas.openxmlformats.org/officeDocument/2006/relationships/slideLayout" Target="../slideLayouts/slideLayout139.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2" Type="http://schemas.openxmlformats.org/officeDocument/2006/relationships/slideLayout" Target="../slideLayouts/slideLayout12.xml"/><Relationship Id="rId33" Type="http://schemas.openxmlformats.org/officeDocument/2006/relationships/slideLayout" Target="../slideLayouts/slideLayout33.xml"/><Relationship Id="rId108" Type="http://schemas.openxmlformats.org/officeDocument/2006/relationships/slideLayout" Target="../slideLayouts/slideLayout108.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45" Type="http://schemas.openxmlformats.org/officeDocument/2006/relationships/slideLayout" Target="../slideLayouts/slideLayout145.xml"/><Relationship Id="rId161" Type="http://schemas.openxmlformats.org/officeDocument/2006/relationships/slideLayout" Target="../slideLayouts/slideLayout161.xml"/><Relationship Id="rId166" Type="http://schemas.openxmlformats.org/officeDocument/2006/relationships/slideLayout" Target="../slideLayouts/slideLayout16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51" Type="http://schemas.openxmlformats.org/officeDocument/2006/relationships/slideLayout" Target="../slideLayouts/slideLayout151.xml"/><Relationship Id="rId156" Type="http://schemas.openxmlformats.org/officeDocument/2006/relationships/slideLayout" Target="../slideLayouts/slideLayout156.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slideLayout" Target="../slideLayouts/slideLayout141.xml"/><Relationship Id="rId146" Type="http://schemas.openxmlformats.org/officeDocument/2006/relationships/slideLayout" Target="../slideLayouts/slideLayout146.xml"/><Relationship Id="rId167" Type="http://schemas.openxmlformats.org/officeDocument/2006/relationships/slideLayout" Target="../slideLayouts/slideLayout167.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162" Type="http://schemas.openxmlformats.org/officeDocument/2006/relationships/slideLayout" Target="../slideLayouts/slideLayout16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157" Type="http://schemas.openxmlformats.org/officeDocument/2006/relationships/slideLayout" Target="../slideLayouts/slideLayout15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slideLayout" Target="../slideLayouts/slideLayout15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168" Type="http://schemas.openxmlformats.org/officeDocument/2006/relationships/slideLayout" Target="../slideLayouts/slideLayout16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163" Type="http://schemas.openxmlformats.org/officeDocument/2006/relationships/slideLayout" Target="../slideLayouts/slideLayout163.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158" Type="http://schemas.openxmlformats.org/officeDocument/2006/relationships/slideLayout" Target="../slideLayouts/slideLayout15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3" Type="http://schemas.openxmlformats.org/officeDocument/2006/relationships/slideLayout" Target="../slideLayouts/slideLayout153.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164" Type="http://schemas.openxmlformats.org/officeDocument/2006/relationships/slideLayout" Target="../slideLayouts/slideLayout164.xml"/><Relationship Id="rId169" Type="http://schemas.openxmlformats.org/officeDocument/2006/relationships/slideLayout" Target="../slideLayouts/slideLayout169.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54" Type="http://schemas.openxmlformats.org/officeDocument/2006/relationships/slideLayout" Target="../slideLayouts/slideLayout154.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 Id="rId90" Type="http://schemas.openxmlformats.org/officeDocument/2006/relationships/slideLayout" Target="../slideLayouts/slideLayout90.xml"/><Relationship Id="rId165" Type="http://schemas.openxmlformats.org/officeDocument/2006/relationships/slideLayout" Target="../slideLayouts/slideLayout165.xml"/><Relationship Id="rId27" Type="http://schemas.openxmlformats.org/officeDocument/2006/relationships/slideLayout" Target="../slideLayouts/slideLayout27.xml"/><Relationship Id="rId48" Type="http://schemas.openxmlformats.org/officeDocument/2006/relationships/slideLayout" Target="../slideLayouts/slideLayout48.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34" Type="http://schemas.openxmlformats.org/officeDocument/2006/relationships/slideLayout" Target="../slideLayouts/slideLayout134.xml"/><Relationship Id="rId80" Type="http://schemas.openxmlformats.org/officeDocument/2006/relationships/slideLayout" Target="../slideLayouts/slideLayout80.xml"/><Relationship Id="rId155" Type="http://schemas.openxmlformats.org/officeDocument/2006/relationships/slideLayout" Target="../slideLayouts/slideLayout155.xml"/><Relationship Id="rId17" Type="http://schemas.openxmlformats.org/officeDocument/2006/relationships/slideLayout" Target="../slideLayouts/slideLayout17.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24" Type="http://schemas.openxmlformats.org/officeDocument/2006/relationships/slideLayout" Target="../slideLayouts/slideLayout124.xml"/></Relationships>
</file>

<file path=ppt/slideMasters/_rels/slideMaster10.xml.rels><?xml version="1.0" encoding="UTF-8" standalone="yes"?>
<Relationships xmlns="http://schemas.openxmlformats.org/package/2006/relationships"><Relationship Id="rId117" Type="http://schemas.openxmlformats.org/officeDocument/2006/relationships/slideLayout" Target="../slideLayouts/slideLayout1474.xml"/><Relationship Id="rId21" Type="http://schemas.openxmlformats.org/officeDocument/2006/relationships/slideLayout" Target="../slideLayouts/slideLayout1378.xml"/><Relationship Id="rId42" Type="http://schemas.openxmlformats.org/officeDocument/2006/relationships/slideLayout" Target="../slideLayouts/slideLayout1399.xml"/><Relationship Id="rId63" Type="http://schemas.openxmlformats.org/officeDocument/2006/relationships/slideLayout" Target="../slideLayouts/slideLayout1420.xml"/><Relationship Id="rId84" Type="http://schemas.openxmlformats.org/officeDocument/2006/relationships/slideLayout" Target="../slideLayouts/slideLayout1441.xml"/><Relationship Id="rId138" Type="http://schemas.openxmlformats.org/officeDocument/2006/relationships/slideLayout" Target="../slideLayouts/slideLayout1495.xml"/><Relationship Id="rId159" Type="http://schemas.openxmlformats.org/officeDocument/2006/relationships/slideLayout" Target="../slideLayouts/slideLayout1516.xml"/><Relationship Id="rId107" Type="http://schemas.openxmlformats.org/officeDocument/2006/relationships/slideLayout" Target="../slideLayouts/slideLayout1464.xml"/><Relationship Id="rId11" Type="http://schemas.openxmlformats.org/officeDocument/2006/relationships/slideLayout" Target="../slideLayouts/slideLayout1368.xml"/><Relationship Id="rId32" Type="http://schemas.openxmlformats.org/officeDocument/2006/relationships/slideLayout" Target="../slideLayouts/slideLayout1389.xml"/><Relationship Id="rId53" Type="http://schemas.openxmlformats.org/officeDocument/2006/relationships/slideLayout" Target="../slideLayouts/slideLayout1410.xml"/><Relationship Id="rId74" Type="http://schemas.openxmlformats.org/officeDocument/2006/relationships/slideLayout" Target="../slideLayouts/slideLayout1431.xml"/><Relationship Id="rId128" Type="http://schemas.openxmlformats.org/officeDocument/2006/relationships/slideLayout" Target="../slideLayouts/slideLayout1485.xml"/><Relationship Id="rId149" Type="http://schemas.openxmlformats.org/officeDocument/2006/relationships/slideLayout" Target="../slideLayouts/slideLayout1506.xml"/><Relationship Id="rId5" Type="http://schemas.openxmlformats.org/officeDocument/2006/relationships/slideLayout" Target="../slideLayouts/slideLayout1362.xml"/><Relationship Id="rId95" Type="http://schemas.openxmlformats.org/officeDocument/2006/relationships/slideLayout" Target="../slideLayouts/slideLayout1452.xml"/><Relationship Id="rId160" Type="http://schemas.openxmlformats.org/officeDocument/2006/relationships/slideLayout" Target="../slideLayouts/slideLayout1517.xml"/><Relationship Id="rId22" Type="http://schemas.openxmlformats.org/officeDocument/2006/relationships/slideLayout" Target="../slideLayouts/slideLayout1379.xml"/><Relationship Id="rId43" Type="http://schemas.openxmlformats.org/officeDocument/2006/relationships/slideLayout" Target="../slideLayouts/slideLayout1400.xml"/><Relationship Id="rId64" Type="http://schemas.openxmlformats.org/officeDocument/2006/relationships/slideLayout" Target="../slideLayouts/slideLayout1421.xml"/><Relationship Id="rId118" Type="http://schemas.openxmlformats.org/officeDocument/2006/relationships/slideLayout" Target="../slideLayouts/slideLayout1475.xml"/><Relationship Id="rId139" Type="http://schemas.openxmlformats.org/officeDocument/2006/relationships/slideLayout" Target="../slideLayouts/slideLayout1496.xml"/><Relationship Id="rId85" Type="http://schemas.openxmlformats.org/officeDocument/2006/relationships/slideLayout" Target="../slideLayouts/slideLayout1442.xml"/><Relationship Id="rId150" Type="http://schemas.openxmlformats.org/officeDocument/2006/relationships/slideLayout" Target="../slideLayouts/slideLayout1507.xml"/><Relationship Id="rId12" Type="http://schemas.openxmlformats.org/officeDocument/2006/relationships/slideLayout" Target="../slideLayouts/slideLayout1369.xml"/><Relationship Id="rId17" Type="http://schemas.openxmlformats.org/officeDocument/2006/relationships/slideLayout" Target="../slideLayouts/slideLayout1374.xml"/><Relationship Id="rId33" Type="http://schemas.openxmlformats.org/officeDocument/2006/relationships/slideLayout" Target="../slideLayouts/slideLayout1390.xml"/><Relationship Id="rId38" Type="http://schemas.openxmlformats.org/officeDocument/2006/relationships/slideLayout" Target="../slideLayouts/slideLayout1395.xml"/><Relationship Id="rId59" Type="http://schemas.openxmlformats.org/officeDocument/2006/relationships/slideLayout" Target="../slideLayouts/slideLayout1416.xml"/><Relationship Id="rId103" Type="http://schemas.openxmlformats.org/officeDocument/2006/relationships/slideLayout" Target="../slideLayouts/slideLayout1460.xml"/><Relationship Id="rId108" Type="http://schemas.openxmlformats.org/officeDocument/2006/relationships/slideLayout" Target="../slideLayouts/slideLayout1465.xml"/><Relationship Id="rId124" Type="http://schemas.openxmlformats.org/officeDocument/2006/relationships/slideLayout" Target="../slideLayouts/slideLayout1481.xml"/><Relationship Id="rId129" Type="http://schemas.openxmlformats.org/officeDocument/2006/relationships/slideLayout" Target="../slideLayouts/slideLayout1486.xml"/><Relationship Id="rId54" Type="http://schemas.openxmlformats.org/officeDocument/2006/relationships/slideLayout" Target="../slideLayouts/slideLayout1411.xml"/><Relationship Id="rId70" Type="http://schemas.openxmlformats.org/officeDocument/2006/relationships/slideLayout" Target="../slideLayouts/slideLayout1427.xml"/><Relationship Id="rId75" Type="http://schemas.openxmlformats.org/officeDocument/2006/relationships/slideLayout" Target="../slideLayouts/slideLayout1432.xml"/><Relationship Id="rId91" Type="http://schemas.openxmlformats.org/officeDocument/2006/relationships/slideLayout" Target="../slideLayouts/slideLayout1448.xml"/><Relationship Id="rId96" Type="http://schemas.openxmlformats.org/officeDocument/2006/relationships/slideLayout" Target="../slideLayouts/slideLayout1453.xml"/><Relationship Id="rId140" Type="http://schemas.openxmlformats.org/officeDocument/2006/relationships/slideLayout" Target="../slideLayouts/slideLayout1497.xml"/><Relationship Id="rId145" Type="http://schemas.openxmlformats.org/officeDocument/2006/relationships/slideLayout" Target="../slideLayouts/slideLayout1502.xml"/><Relationship Id="rId161" Type="http://schemas.openxmlformats.org/officeDocument/2006/relationships/slideLayout" Target="../slideLayouts/slideLayout1518.xml"/><Relationship Id="rId166" Type="http://schemas.openxmlformats.org/officeDocument/2006/relationships/slideLayout" Target="../slideLayouts/slideLayout1523.xml"/><Relationship Id="rId1" Type="http://schemas.openxmlformats.org/officeDocument/2006/relationships/slideLayout" Target="../slideLayouts/slideLayout1358.xml"/><Relationship Id="rId6" Type="http://schemas.openxmlformats.org/officeDocument/2006/relationships/slideLayout" Target="../slideLayouts/slideLayout1363.xml"/><Relationship Id="rId23" Type="http://schemas.openxmlformats.org/officeDocument/2006/relationships/slideLayout" Target="../slideLayouts/slideLayout1380.xml"/><Relationship Id="rId28" Type="http://schemas.openxmlformats.org/officeDocument/2006/relationships/slideLayout" Target="../slideLayouts/slideLayout1385.xml"/><Relationship Id="rId49" Type="http://schemas.openxmlformats.org/officeDocument/2006/relationships/slideLayout" Target="../slideLayouts/slideLayout1406.xml"/><Relationship Id="rId114" Type="http://schemas.openxmlformats.org/officeDocument/2006/relationships/slideLayout" Target="../slideLayouts/slideLayout1471.xml"/><Relationship Id="rId119" Type="http://schemas.openxmlformats.org/officeDocument/2006/relationships/slideLayout" Target="../slideLayouts/slideLayout1476.xml"/><Relationship Id="rId44" Type="http://schemas.openxmlformats.org/officeDocument/2006/relationships/slideLayout" Target="../slideLayouts/slideLayout1401.xml"/><Relationship Id="rId60" Type="http://schemas.openxmlformats.org/officeDocument/2006/relationships/slideLayout" Target="../slideLayouts/slideLayout1417.xml"/><Relationship Id="rId65" Type="http://schemas.openxmlformats.org/officeDocument/2006/relationships/slideLayout" Target="../slideLayouts/slideLayout1422.xml"/><Relationship Id="rId81" Type="http://schemas.openxmlformats.org/officeDocument/2006/relationships/slideLayout" Target="../slideLayouts/slideLayout1438.xml"/><Relationship Id="rId86" Type="http://schemas.openxmlformats.org/officeDocument/2006/relationships/slideLayout" Target="../slideLayouts/slideLayout1443.xml"/><Relationship Id="rId130" Type="http://schemas.openxmlformats.org/officeDocument/2006/relationships/slideLayout" Target="../slideLayouts/slideLayout1487.xml"/><Relationship Id="rId135" Type="http://schemas.openxmlformats.org/officeDocument/2006/relationships/slideLayout" Target="../slideLayouts/slideLayout1492.xml"/><Relationship Id="rId151" Type="http://schemas.openxmlformats.org/officeDocument/2006/relationships/slideLayout" Target="../slideLayouts/slideLayout1508.xml"/><Relationship Id="rId156" Type="http://schemas.openxmlformats.org/officeDocument/2006/relationships/slideLayout" Target="../slideLayouts/slideLayout1513.xml"/><Relationship Id="rId13" Type="http://schemas.openxmlformats.org/officeDocument/2006/relationships/slideLayout" Target="../slideLayouts/slideLayout1370.xml"/><Relationship Id="rId18" Type="http://schemas.openxmlformats.org/officeDocument/2006/relationships/slideLayout" Target="../slideLayouts/slideLayout1375.xml"/><Relationship Id="rId39" Type="http://schemas.openxmlformats.org/officeDocument/2006/relationships/slideLayout" Target="../slideLayouts/slideLayout1396.xml"/><Relationship Id="rId109" Type="http://schemas.openxmlformats.org/officeDocument/2006/relationships/slideLayout" Target="../slideLayouts/slideLayout1466.xml"/><Relationship Id="rId34" Type="http://schemas.openxmlformats.org/officeDocument/2006/relationships/slideLayout" Target="../slideLayouts/slideLayout1391.xml"/><Relationship Id="rId50" Type="http://schemas.openxmlformats.org/officeDocument/2006/relationships/slideLayout" Target="../slideLayouts/slideLayout1407.xml"/><Relationship Id="rId55" Type="http://schemas.openxmlformats.org/officeDocument/2006/relationships/slideLayout" Target="../slideLayouts/slideLayout1412.xml"/><Relationship Id="rId76" Type="http://schemas.openxmlformats.org/officeDocument/2006/relationships/slideLayout" Target="../slideLayouts/slideLayout1433.xml"/><Relationship Id="rId97" Type="http://schemas.openxmlformats.org/officeDocument/2006/relationships/slideLayout" Target="../slideLayouts/slideLayout1454.xml"/><Relationship Id="rId104" Type="http://schemas.openxmlformats.org/officeDocument/2006/relationships/slideLayout" Target="../slideLayouts/slideLayout1461.xml"/><Relationship Id="rId120" Type="http://schemas.openxmlformats.org/officeDocument/2006/relationships/slideLayout" Target="../slideLayouts/slideLayout1477.xml"/><Relationship Id="rId125" Type="http://schemas.openxmlformats.org/officeDocument/2006/relationships/slideLayout" Target="../slideLayouts/slideLayout1482.xml"/><Relationship Id="rId141" Type="http://schemas.openxmlformats.org/officeDocument/2006/relationships/slideLayout" Target="../slideLayouts/slideLayout1498.xml"/><Relationship Id="rId146" Type="http://schemas.openxmlformats.org/officeDocument/2006/relationships/slideLayout" Target="../slideLayouts/slideLayout1503.xml"/><Relationship Id="rId167" Type="http://schemas.openxmlformats.org/officeDocument/2006/relationships/slideLayout" Target="../slideLayouts/slideLayout1524.xml"/><Relationship Id="rId7" Type="http://schemas.openxmlformats.org/officeDocument/2006/relationships/slideLayout" Target="../slideLayouts/slideLayout1364.xml"/><Relationship Id="rId71" Type="http://schemas.openxmlformats.org/officeDocument/2006/relationships/slideLayout" Target="../slideLayouts/slideLayout1428.xml"/><Relationship Id="rId92" Type="http://schemas.openxmlformats.org/officeDocument/2006/relationships/slideLayout" Target="../slideLayouts/slideLayout1449.xml"/><Relationship Id="rId162" Type="http://schemas.openxmlformats.org/officeDocument/2006/relationships/slideLayout" Target="../slideLayouts/slideLayout1519.xml"/><Relationship Id="rId2" Type="http://schemas.openxmlformats.org/officeDocument/2006/relationships/slideLayout" Target="../slideLayouts/slideLayout1359.xml"/><Relationship Id="rId29" Type="http://schemas.openxmlformats.org/officeDocument/2006/relationships/slideLayout" Target="../slideLayouts/slideLayout1386.xml"/><Relationship Id="rId24" Type="http://schemas.openxmlformats.org/officeDocument/2006/relationships/slideLayout" Target="../slideLayouts/slideLayout1381.xml"/><Relationship Id="rId40" Type="http://schemas.openxmlformats.org/officeDocument/2006/relationships/slideLayout" Target="../slideLayouts/slideLayout1397.xml"/><Relationship Id="rId45" Type="http://schemas.openxmlformats.org/officeDocument/2006/relationships/slideLayout" Target="../slideLayouts/slideLayout1402.xml"/><Relationship Id="rId66" Type="http://schemas.openxmlformats.org/officeDocument/2006/relationships/slideLayout" Target="../slideLayouts/slideLayout1423.xml"/><Relationship Id="rId87" Type="http://schemas.openxmlformats.org/officeDocument/2006/relationships/slideLayout" Target="../slideLayouts/slideLayout1444.xml"/><Relationship Id="rId110" Type="http://schemas.openxmlformats.org/officeDocument/2006/relationships/slideLayout" Target="../slideLayouts/slideLayout1467.xml"/><Relationship Id="rId115" Type="http://schemas.openxmlformats.org/officeDocument/2006/relationships/slideLayout" Target="../slideLayouts/slideLayout1472.xml"/><Relationship Id="rId131" Type="http://schemas.openxmlformats.org/officeDocument/2006/relationships/slideLayout" Target="../slideLayouts/slideLayout1488.xml"/><Relationship Id="rId136" Type="http://schemas.openxmlformats.org/officeDocument/2006/relationships/slideLayout" Target="../slideLayouts/slideLayout1493.xml"/><Relationship Id="rId157" Type="http://schemas.openxmlformats.org/officeDocument/2006/relationships/slideLayout" Target="../slideLayouts/slideLayout1514.xml"/><Relationship Id="rId61" Type="http://schemas.openxmlformats.org/officeDocument/2006/relationships/slideLayout" Target="../slideLayouts/slideLayout1418.xml"/><Relationship Id="rId82" Type="http://schemas.openxmlformats.org/officeDocument/2006/relationships/slideLayout" Target="../slideLayouts/slideLayout1439.xml"/><Relationship Id="rId152" Type="http://schemas.openxmlformats.org/officeDocument/2006/relationships/slideLayout" Target="../slideLayouts/slideLayout1509.xml"/><Relationship Id="rId19" Type="http://schemas.openxmlformats.org/officeDocument/2006/relationships/slideLayout" Target="../slideLayouts/slideLayout1376.xml"/><Relationship Id="rId14" Type="http://schemas.openxmlformats.org/officeDocument/2006/relationships/slideLayout" Target="../slideLayouts/slideLayout1371.xml"/><Relationship Id="rId30" Type="http://schemas.openxmlformats.org/officeDocument/2006/relationships/slideLayout" Target="../slideLayouts/slideLayout1387.xml"/><Relationship Id="rId35" Type="http://schemas.openxmlformats.org/officeDocument/2006/relationships/slideLayout" Target="../slideLayouts/slideLayout1392.xml"/><Relationship Id="rId56" Type="http://schemas.openxmlformats.org/officeDocument/2006/relationships/slideLayout" Target="../slideLayouts/slideLayout1413.xml"/><Relationship Id="rId77" Type="http://schemas.openxmlformats.org/officeDocument/2006/relationships/slideLayout" Target="../slideLayouts/slideLayout1434.xml"/><Relationship Id="rId100" Type="http://schemas.openxmlformats.org/officeDocument/2006/relationships/slideLayout" Target="../slideLayouts/slideLayout1457.xml"/><Relationship Id="rId105" Type="http://schemas.openxmlformats.org/officeDocument/2006/relationships/slideLayout" Target="../slideLayouts/slideLayout1462.xml"/><Relationship Id="rId126" Type="http://schemas.openxmlformats.org/officeDocument/2006/relationships/slideLayout" Target="../slideLayouts/slideLayout1483.xml"/><Relationship Id="rId147" Type="http://schemas.openxmlformats.org/officeDocument/2006/relationships/slideLayout" Target="../slideLayouts/slideLayout1504.xml"/><Relationship Id="rId168" Type="http://schemas.openxmlformats.org/officeDocument/2006/relationships/theme" Target="../theme/theme10.xml"/><Relationship Id="rId8" Type="http://schemas.openxmlformats.org/officeDocument/2006/relationships/slideLayout" Target="../slideLayouts/slideLayout1365.xml"/><Relationship Id="rId51" Type="http://schemas.openxmlformats.org/officeDocument/2006/relationships/slideLayout" Target="../slideLayouts/slideLayout1408.xml"/><Relationship Id="rId72" Type="http://schemas.openxmlformats.org/officeDocument/2006/relationships/slideLayout" Target="../slideLayouts/slideLayout1429.xml"/><Relationship Id="rId93" Type="http://schemas.openxmlformats.org/officeDocument/2006/relationships/slideLayout" Target="../slideLayouts/slideLayout1450.xml"/><Relationship Id="rId98" Type="http://schemas.openxmlformats.org/officeDocument/2006/relationships/slideLayout" Target="../slideLayouts/slideLayout1455.xml"/><Relationship Id="rId121" Type="http://schemas.openxmlformats.org/officeDocument/2006/relationships/slideLayout" Target="../slideLayouts/slideLayout1478.xml"/><Relationship Id="rId142" Type="http://schemas.openxmlformats.org/officeDocument/2006/relationships/slideLayout" Target="../slideLayouts/slideLayout1499.xml"/><Relationship Id="rId163" Type="http://schemas.openxmlformats.org/officeDocument/2006/relationships/slideLayout" Target="../slideLayouts/slideLayout1520.xml"/><Relationship Id="rId3" Type="http://schemas.openxmlformats.org/officeDocument/2006/relationships/slideLayout" Target="../slideLayouts/slideLayout1360.xml"/><Relationship Id="rId25" Type="http://schemas.openxmlformats.org/officeDocument/2006/relationships/slideLayout" Target="../slideLayouts/slideLayout1382.xml"/><Relationship Id="rId46" Type="http://schemas.openxmlformats.org/officeDocument/2006/relationships/slideLayout" Target="../slideLayouts/slideLayout1403.xml"/><Relationship Id="rId67" Type="http://schemas.openxmlformats.org/officeDocument/2006/relationships/slideLayout" Target="../slideLayouts/slideLayout1424.xml"/><Relationship Id="rId116" Type="http://schemas.openxmlformats.org/officeDocument/2006/relationships/slideLayout" Target="../slideLayouts/slideLayout1473.xml"/><Relationship Id="rId137" Type="http://schemas.openxmlformats.org/officeDocument/2006/relationships/slideLayout" Target="../slideLayouts/slideLayout1494.xml"/><Relationship Id="rId158" Type="http://schemas.openxmlformats.org/officeDocument/2006/relationships/slideLayout" Target="../slideLayouts/slideLayout1515.xml"/><Relationship Id="rId20" Type="http://schemas.openxmlformats.org/officeDocument/2006/relationships/slideLayout" Target="../slideLayouts/slideLayout1377.xml"/><Relationship Id="rId41" Type="http://schemas.openxmlformats.org/officeDocument/2006/relationships/slideLayout" Target="../slideLayouts/slideLayout1398.xml"/><Relationship Id="rId62" Type="http://schemas.openxmlformats.org/officeDocument/2006/relationships/slideLayout" Target="../slideLayouts/slideLayout1419.xml"/><Relationship Id="rId83" Type="http://schemas.openxmlformats.org/officeDocument/2006/relationships/slideLayout" Target="../slideLayouts/slideLayout1440.xml"/><Relationship Id="rId88" Type="http://schemas.openxmlformats.org/officeDocument/2006/relationships/slideLayout" Target="../slideLayouts/slideLayout1445.xml"/><Relationship Id="rId111" Type="http://schemas.openxmlformats.org/officeDocument/2006/relationships/slideLayout" Target="../slideLayouts/slideLayout1468.xml"/><Relationship Id="rId132" Type="http://schemas.openxmlformats.org/officeDocument/2006/relationships/slideLayout" Target="../slideLayouts/slideLayout1489.xml"/><Relationship Id="rId153" Type="http://schemas.openxmlformats.org/officeDocument/2006/relationships/slideLayout" Target="../slideLayouts/slideLayout1510.xml"/><Relationship Id="rId15" Type="http://schemas.openxmlformats.org/officeDocument/2006/relationships/slideLayout" Target="../slideLayouts/slideLayout1372.xml"/><Relationship Id="rId36" Type="http://schemas.openxmlformats.org/officeDocument/2006/relationships/slideLayout" Target="../slideLayouts/slideLayout1393.xml"/><Relationship Id="rId57" Type="http://schemas.openxmlformats.org/officeDocument/2006/relationships/slideLayout" Target="../slideLayouts/slideLayout1414.xml"/><Relationship Id="rId106" Type="http://schemas.openxmlformats.org/officeDocument/2006/relationships/slideLayout" Target="../slideLayouts/slideLayout1463.xml"/><Relationship Id="rId127" Type="http://schemas.openxmlformats.org/officeDocument/2006/relationships/slideLayout" Target="../slideLayouts/slideLayout1484.xml"/><Relationship Id="rId10" Type="http://schemas.openxmlformats.org/officeDocument/2006/relationships/slideLayout" Target="../slideLayouts/slideLayout1367.xml"/><Relationship Id="rId31" Type="http://schemas.openxmlformats.org/officeDocument/2006/relationships/slideLayout" Target="../slideLayouts/slideLayout1388.xml"/><Relationship Id="rId52" Type="http://schemas.openxmlformats.org/officeDocument/2006/relationships/slideLayout" Target="../slideLayouts/slideLayout1409.xml"/><Relationship Id="rId73" Type="http://schemas.openxmlformats.org/officeDocument/2006/relationships/slideLayout" Target="../slideLayouts/slideLayout1430.xml"/><Relationship Id="rId78" Type="http://schemas.openxmlformats.org/officeDocument/2006/relationships/slideLayout" Target="../slideLayouts/slideLayout1435.xml"/><Relationship Id="rId94" Type="http://schemas.openxmlformats.org/officeDocument/2006/relationships/slideLayout" Target="../slideLayouts/slideLayout1451.xml"/><Relationship Id="rId99" Type="http://schemas.openxmlformats.org/officeDocument/2006/relationships/slideLayout" Target="../slideLayouts/slideLayout1456.xml"/><Relationship Id="rId101" Type="http://schemas.openxmlformats.org/officeDocument/2006/relationships/slideLayout" Target="../slideLayouts/slideLayout1458.xml"/><Relationship Id="rId122" Type="http://schemas.openxmlformats.org/officeDocument/2006/relationships/slideLayout" Target="../slideLayouts/slideLayout1479.xml"/><Relationship Id="rId143" Type="http://schemas.openxmlformats.org/officeDocument/2006/relationships/slideLayout" Target="../slideLayouts/slideLayout1500.xml"/><Relationship Id="rId148" Type="http://schemas.openxmlformats.org/officeDocument/2006/relationships/slideLayout" Target="../slideLayouts/slideLayout1505.xml"/><Relationship Id="rId164" Type="http://schemas.openxmlformats.org/officeDocument/2006/relationships/slideLayout" Target="../slideLayouts/slideLayout1521.xml"/><Relationship Id="rId4" Type="http://schemas.openxmlformats.org/officeDocument/2006/relationships/slideLayout" Target="../slideLayouts/slideLayout1361.xml"/><Relationship Id="rId9" Type="http://schemas.openxmlformats.org/officeDocument/2006/relationships/slideLayout" Target="../slideLayouts/slideLayout1366.xml"/><Relationship Id="rId26" Type="http://schemas.openxmlformats.org/officeDocument/2006/relationships/slideLayout" Target="../slideLayouts/slideLayout1383.xml"/><Relationship Id="rId47" Type="http://schemas.openxmlformats.org/officeDocument/2006/relationships/slideLayout" Target="../slideLayouts/slideLayout1404.xml"/><Relationship Id="rId68" Type="http://schemas.openxmlformats.org/officeDocument/2006/relationships/slideLayout" Target="../slideLayouts/slideLayout1425.xml"/><Relationship Id="rId89" Type="http://schemas.openxmlformats.org/officeDocument/2006/relationships/slideLayout" Target="../slideLayouts/slideLayout1446.xml"/><Relationship Id="rId112" Type="http://schemas.openxmlformats.org/officeDocument/2006/relationships/slideLayout" Target="../slideLayouts/slideLayout1469.xml"/><Relationship Id="rId133" Type="http://schemas.openxmlformats.org/officeDocument/2006/relationships/slideLayout" Target="../slideLayouts/slideLayout1490.xml"/><Relationship Id="rId154" Type="http://schemas.openxmlformats.org/officeDocument/2006/relationships/slideLayout" Target="../slideLayouts/slideLayout1511.xml"/><Relationship Id="rId16" Type="http://schemas.openxmlformats.org/officeDocument/2006/relationships/slideLayout" Target="../slideLayouts/slideLayout1373.xml"/><Relationship Id="rId37" Type="http://schemas.openxmlformats.org/officeDocument/2006/relationships/slideLayout" Target="../slideLayouts/slideLayout1394.xml"/><Relationship Id="rId58" Type="http://schemas.openxmlformats.org/officeDocument/2006/relationships/slideLayout" Target="../slideLayouts/slideLayout1415.xml"/><Relationship Id="rId79" Type="http://schemas.openxmlformats.org/officeDocument/2006/relationships/slideLayout" Target="../slideLayouts/slideLayout1436.xml"/><Relationship Id="rId102" Type="http://schemas.openxmlformats.org/officeDocument/2006/relationships/slideLayout" Target="../slideLayouts/slideLayout1459.xml"/><Relationship Id="rId123" Type="http://schemas.openxmlformats.org/officeDocument/2006/relationships/slideLayout" Target="../slideLayouts/slideLayout1480.xml"/><Relationship Id="rId144" Type="http://schemas.openxmlformats.org/officeDocument/2006/relationships/slideLayout" Target="../slideLayouts/slideLayout1501.xml"/><Relationship Id="rId90" Type="http://schemas.openxmlformats.org/officeDocument/2006/relationships/slideLayout" Target="../slideLayouts/slideLayout1447.xml"/><Relationship Id="rId165" Type="http://schemas.openxmlformats.org/officeDocument/2006/relationships/slideLayout" Target="../slideLayouts/slideLayout1522.xml"/><Relationship Id="rId27" Type="http://schemas.openxmlformats.org/officeDocument/2006/relationships/slideLayout" Target="../slideLayouts/slideLayout1384.xml"/><Relationship Id="rId48" Type="http://schemas.openxmlformats.org/officeDocument/2006/relationships/slideLayout" Target="../slideLayouts/slideLayout1405.xml"/><Relationship Id="rId69" Type="http://schemas.openxmlformats.org/officeDocument/2006/relationships/slideLayout" Target="../slideLayouts/slideLayout1426.xml"/><Relationship Id="rId113" Type="http://schemas.openxmlformats.org/officeDocument/2006/relationships/slideLayout" Target="../slideLayouts/slideLayout1470.xml"/><Relationship Id="rId134" Type="http://schemas.openxmlformats.org/officeDocument/2006/relationships/slideLayout" Target="../slideLayouts/slideLayout1491.xml"/><Relationship Id="rId80" Type="http://schemas.openxmlformats.org/officeDocument/2006/relationships/slideLayout" Target="../slideLayouts/slideLayout1437.xml"/><Relationship Id="rId155" Type="http://schemas.openxmlformats.org/officeDocument/2006/relationships/slideLayout" Target="../slideLayouts/slideLayout1512.xml"/></Relationships>
</file>

<file path=ppt/slideMasters/_rels/slideMaster11.xml.rels><?xml version="1.0" encoding="UTF-8" standalone="yes"?>
<Relationships xmlns="http://schemas.openxmlformats.org/package/2006/relationships"><Relationship Id="rId117" Type="http://schemas.openxmlformats.org/officeDocument/2006/relationships/slideLayout" Target="../slideLayouts/slideLayout1641.xml"/><Relationship Id="rId21" Type="http://schemas.openxmlformats.org/officeDocument/2006/relationships/slideLayout" Target="../slideLayouts/slideLayout1545.xml"/><Relationship Id="rId42" Type="http://schemas.openxmlformats.org/officeDocument/2006/relationships/slideLayout" Target="../slideLayouts/slideLayout1566.xml"/><Relationship Id="rId63" Type="http://schemas.openxmlformats.org/officeDocument/2006/relationships/slideLayout" Target="../slideLayouts/slideLayout1587.xml"/><Relationship Id="rId84" Type="http://schemas.openxmlformats.org/officeDocument/2006/relationships/slideLayout" Target="../slideLayouts/slideLayout1608.xml"/><Relationship Id="rId138" Type="http://schemas.openxmlformats.org/officeDocument/2006/relationships/slideLayout" Target="../slideLayouts/slideLayout1662.xml"/><Relationship Id="rId159" Type="http://schemas.openxmlformats.org/officeDocument/2006/relationships/slideLayout" Target="../slideLayouts/slideLayout1683.xml"/><Relationship Id="rId107" Type="http://schemas.openxmlformats.org/officeDocument/2006/relationships/slideLayout" Target="../slideLayouts/slideLayout1631.xml"/><Relationship Id="rId11" Type="http://schemas.openxmlformats.org/officeDocument/2006/relationships/slideLayout" Target="../slideLayouts/slideLayout1535.xml"/><Relationship Id="rId32" Type="http://schemas.openxmlformats.org/officeDocument/2006/relationships/slideLayout" Target="../slideLayouts/slideLayout1556.xml"/><Relationship Id="rId53" Type="http://schemas.openxmlformats.org/officeDocument/2006/relationships/slideLayout" Target="../slideLayouts/slideLayout1577.xml"/><Relationship Id="rId74" Type="http://schemas.openxmlformats.org/officeDocument/2006/relationships/slideLayout" Target="../slideLayouts/slideLayout1598.xml"/><Relationship Id="rId128" Type="http://schemas.openxmlformats.org/officeDocument/2006/relationships/slideLayout" Target="../slideLayouts/slideLayout1652.xml"/><Relationship Id="rId149" Type="http://schemas.openxmlformats.org/officeDocument/2006/relationships/slideLayout" Target="../slideLayouts/slideLayout1673.xml"/><Relationship Id="rId5" Type="http://schemas.openxmlformats.org/officeDocument/2006/relationships/slideLayout" Target="../slideLayouts/slideLayout1529.xml"/><Relationship Id="rId95" Type="http://schemas.openxmlformats.org/officeDocument/2006/relationships/slideLayout" Target="../slideLayouts/slideLayout1619.xml"/><Relationship Id="rId160" Type="http://schemas.openxmlformats.org/officeDocument/2006/relationships/slideLayout" Target="../slideLayouts/slideLayout1684.xml"/><Relationship Id="rId22" Type="http://schemas.openxmlformats.org/officeDocument/2006/relationships/slideLayout" Target="../slideLayouts/slideLayout1546.xml"/><Relationship Id="rId43" Type="http://schemas.openxmlformats.org/officeDocument/2006/relationships/slideLayout" Target="../slideLayouts/slideLayout1567.xml"/><Relationship Id="rId64" Type="http://schemas.openxmlformats.org/officeDocument/2006/relationships/slideLayout" Target="../slideLayouts/slideLayout1588.xml"/><Relationship Id="rId118" Type="http://schemas.openxmlformats.org/officeDocument/2006/relationships/slideLayout" Target="../slideLayouts/slideLayout1642.xml"/><Relationship Id="rId139" Type="http://schemas.openxmlformats.org/officeDocument/2006/relationships/slideLayout" Target="../slideLayouts/slideLayout1663.xml"/><Relationship Id="rId85" Type="http://schemas.openxmlformats.org/officeDocument/2006/relationships/slideLayout" Target="../slideLayouts/slideLayout1609.xml"/><Relationship Id="rId150" Type="http://schemas.openxmlformats.org/officeDocument/2006/relationships/slideLayout" Target="../slideLayouts/slideLayout1674.xml"/><Relationship Id="rId12" Type="http://schemas.openxmlformats.org/officeDocument/2006/relationships/slideLayout" Target="../slideLayouts/slideLayout1536.xml"/><Relationship Id="rId17" Type="http://schemas.openxmlformats.org/officeDocument/2006/relationships/slideLayout" Target="../slideLayouts/slideLayout1541.xml"/><Relationship Id="rId33" Type="http://schemas.openxmlformats.org/officeDocument/2006/relationships/slideLayout" Target="../slideLayouts/slideLayout1557.xml"/><Relationship Id="rId38" Type="http://schemas.openxmlformats.org/officeDocument/2006/relationships/slideLayout" Target="../slideLayouts/slideLayout1562.xml"/><Relationship Id="rId59" Type="http://schemas.openxmlformats.org/officeDocument/2006/relationships/slideLayout" Target="../slideLayouts/slideLayout1583.xml"/><Relationship Id="rId103" Type="http://schemas.openxmlformats.org/officeDocument/2006/relationships/slideLayout" Target="../slideLayouts/slideLayout1627.xml"/><Relationship Id="rId108" Type="http://schemas.openxmlformats.org/officeDocument/2006/relationships/slideLayout" Target="../slideLayouts/slideLayout1632.xml"/><Relationship Id="rId124" Type="http://schemas.openxmlformats.org/officeDocument/2006/relationships/slideLayout" Target="../slideLayouts/slideLayout1648.xml"/><Relationship Id="rId129" Type="http://schemas.openxmlformats.org/officeDocument/2006/relationships/slideLayout" Target="../slideLayouts/slideLayout1653.xml"/><Relationship Id="rId54" Type="http://schemas.openxmlformats.org/officeDocument/2006/relationships/slideLayout" Target="../slideLayouts/slideLayout1578.xml"/><Relationship Id="rId70" Type="http://schemas.openxmlformats.org/officeDocument/2006/relationships/slideLayout" Target="../slideLayouts/slideLayout1594.xml"/><Relationship Id="rId75" Type="http://schemas.openxmlformats.org/officeDocument/2006/relationships/slideLayout" Target="../slideLayouts/slideLayout1599.xml"/><Relationship Id="rId91" Type="http://schemas.openxmlformats.org/officeDocument/2006/relationships/slideLayout" Target="../slideLayouts/slideLayout1615.xml"/><Relationship Id="rId96" Type="http://schemas.openxmlformats.org/officeDocument/2006/relationships/slideLayout" Target="../slideLayouts/slideLayout1620.xml"/><Relationship Id="rId140" Type="http://schemas.openxmlformats.org/officeDocument/2006/relationships/slideLayout" Target="../slideLayouts/slideLayout1664.xml"/><Relationship Id="rId145" Type="http://schemas.openxmlformats.org/officeDocument/2006/relationships/slideLayout" Target="../slideLayouts/slideLayout1669.xml"/><Relationship Id="rId161" Type="http://schemas.openxmlformats.org/officeDocument/2006/relationships/slideLayout" Target="../slideLayouts/slideLayout1685.xml"/><Relationship Id="rId166" Type="http://schemas.openxmlformats.org/officeDocument/2006/relationships/slideLayout" Target="../slideLayouts/slideLayout1690.xml"/><Relationship Id="rId1" Type="http://schemas.openxmlformats.org/officeDocument/2006/relationships/slideLayout" Target="../slideLayouts/slideLayout1525.xml"/><Relationship Id="rId6" Type="http://schemas.openxmlformats.org/officeDocument/2006/relationships/slideLayout" Target="../slideLayouts/slideLayout1530.xml"/><Relationship Id="rId23" Type="http://schemas.openxmlformats.org/officeDocument/2006/relationships/slideLayout" Target="../slideLayouts/slideLayout1547.xml"/><Relationship Id="rId28" Type="http://schemas.openxmlformats.org/officeDocument/2006/relationships/slideLayout" Target="../slideLayouts/slideLayout1552.xml"/><Relationship Id="rId49" Type="http://schemas.openxmlformats.org/officeDocument/2006/relationships/slideLayout" Target="../slideLayouts/slideLayout1573.xml"/><Relationship Id="rId114" Type="http://schemas.openxmlformats.org/officeDocument/2006/relationships/slideLayout" Target="../slideLayouts/slideLayout1638.xml"/><Relationship Id="rId119" Type="http://schemas.openxmlformats.org/officeDocument/2006/relationships/slideLayout" Target="../slideLayouts/slideLayout1643.xml"/><Relationship Id="rId44" Type="http://schemas.openxmlformats.org/officeDocument/2006/relationships/slideLayout" Target="../slideLayouts/slideLayout1568.xml"/><Relationship Id="rId60" Type="http://schemas.openxmlformats.org/officeDocument/2006/relationships/slideLayout" Target="../slideLayouts/slideLayout1584.xml"/><Relationship Id="rId65" Type="http://schemas.openxmlformats.org/officeDocument/2006/relationships/slideLayout" Target="../slideLayouts/slideLayout1589.xml"/><Relationship Id="rId81" Type="http://schemas.openxmlformats.org/officeDocument/2006/relationships/slideLayout" Target="../slideLayouts/slideLayout1605.xml"/><Relationship Id="rId86" Type="http://schemas.openxmlformats.org/officeDocument/2006/relationships/slideLayout" Target="../slideLayouts/slideLayout1610.xml"/><Relationship Id="rId130" Type="http://schemas.openxmlformats.org/officeDocument/2006/relationships/slideLayout" Target="../slideLayouts/slideLayout1654.xml"/><Relationship Id="rId135" Type="http://schemas.openxmlformats.org/officeDocument/2006/relationships/slideLayout" Target="../slideLayouts/slideLayout1659.xml"/><Relationship Id="rId151" Type="http://schemas.openxmlformats.org/officeDocument/2006/relationships/slideLayout" Target="../slideLayouts/slideLayout1675.xml"/><Relationship Id="rId156" Type="http://schemas.openxmlformats.org/officeDocument/2006/relationships/slideLayout" Target="../slideLayouts/slideLayout1680.xml"/><Relationship Id="rId13" Type="http://schemas.openxmlformats.org/officeDocument/2006/relationships/slideLayout" Target="../slideLayouts/slideLayout1537.xml"/><Relationship Id="rId18" Type="http://schemas.openxmlformats.org/officeDocument/2006/relationships/slideLayout" Target="../slideLayouts/slideLayout1542.xml"/><Relationship Id="rId39" Type="http://schemas.openxmlformats.org/officeDocument/2006/relationships/slideLayout" Target="../slideLayouts/slideLayout1563.xml"/><Relationship Id="rId109" Type="http://schemas.openxmlformats.org/officeDocument/2006/relationships/slideLayout" Target="../slideLayouts/slideLayout1633.xml"/><Relationship Id="rId34" Type="http://schemas.openxmlformats.org/officeDocument/2006/relationships/slideLayout" Target="../slideLayouts/slideLayout1558.xml"/><Relationship Id="rId50" Type="http://schemas.openxmlformats.org/officeDocument/2006/relationships/slideLayout" Target="../slideLayouts/slideLayout1574.xml"/><Relationship Id="rId55" Type="http://schemas.openxmlformats.org/officeDocument/2006/relationships/slideLayout" Target="../slideLayouts/slideLayout1579.xml"/><Relationship Id="rId76" Type="http://schemas.openxmlformats.org/officeDocument/2006/relationships/slideLayout" Target="../slideLayouts/slideLayout1600.xml"/><Relationship Id="rId97" Type="http://schemas.openxmlformats.org/officeDocument/2006/relationships/slideLayout" Target="../slideLayouts/slideLayout1621.xml"/><Relationship Id="rId104" Type="http://schemas.openxmlformats.org/officeDocument/2006/relationships/slideLayout" Target="../slideLayouts/slideLayout1628.xml"/><Relationship Id="rId120" Type="http://schemas.openxmlformats.org/officeDocument/2006/relationships/slideLayout" Target="../slideLayouts/slideLayout1644.xml"/><Relationship Id="rId125" Type="http://schemas.openxmlformats.org/officeDocument/2006/relationships/slideLayout" Target="../slideLayouts/slideLayout1649.xml"/><Relationship Id="rId141" Type="http://schemas.openxmlformats.org/officeDocument/2006/relationships/slideLayout" Target="../slideLayouts/slideLayout1665.xml"/><Relationship Id="rId146" Type="http://schemas.openxmlformats.org/officeDocument/2006/relationships/slideLayout" Target="../slideLayouts/slideLayout1670.xml"/><Relationship Id="rId167" Type="http://schemas.openxmlformats.org/officeDocument/2006/relationships/slideLayout" Target="../slideLayouts/slideLayout1691.xml"/><Relationship Id="rId7" Type="http://schemas.openxmlformats.org/officeDocument/2006/relationships/slideLayout" Target="../slideLayouts/slideLayout1531.xml"/><Relationship Id="rId71" Type="http://schemas.openxmlformats.org/officeDocument/2006/relationships/slideLayout" Target="../slideLayouts/slideLayout1595.xml"/><Relationship Id="rId92" Type="http://schemas.openxmlformats.org/officeDocument/2006/relationships/slideLayout" Target="../slideLayouts/slideLayout1616.xml"/><Relationship Id="rId162" Type="http://schemas.openxmlformats.org/officeDocument/2006/relationships/slideLayout" Target="../slideLayouts/slideLayout1686.xml"/><Relationship Id="rId2" Type="http://schemas.openxmlformats.org/officeDocument/2006/relationships/slideLayout" Target="../slideLayouts/slideLayout1526.xml"/><Relationship Id="rId29" Type="http://schemas.openxmlformats.org/officeDocument/2006/relationships/slideLayout" Target="../slideLayouts/slideLayout1553.xml"/><Relationship Id="rId24" Type="http://schemas.openxmlformats.org/officeDocument/2006/relationships/slideLayout" Target="../slideLayouts/slideLayout1548.xml"/><Relationship Id="rId40" Type="http://schemas.openxmlformats.org/officeDocument/2006/relationships/slideLayout" Target="../slideLayouts/slideLayout1564.xml"/><Relationship Id="rId45" Type="http://schemas.openxmlformats.org/officeDocument/2006/relationships/slideLayout" Target="../slideLayouts/slideLayout1569.xml"/><Relationship Id="rId66" Type="http://schemas.openxmlformats.org/officeDocument/2006/relationships/slideLayout" Target="../slideLayouts/slideLayout1590.xml"/><Relationship Id="rId87" Type="http://schemas.openxmlformats.org/officeDocument/2006/relationships/slideLayout" Target="../slideLayouts/slideLayout1611.xml"/><Relationship Id="rId110" Type="http://schemas.openxmlformats.org/officeDocument/2006/relationships/slideLayout" Target="../slideLayouts/slideLayout1634.xml"/><Relationship Id="rId115" Type="http://schemas.openxmlformats.org/officeDocument/2006/relationships/slideLayout" Target="../slideLayouts/slideLayout1639.xml"/><Relationship Id="rId131" Type="http://schemas.openxmlformats.org/officeDocument/2006/relationships/slideLayout" Target="../slideLayouts/slideLayout1655.xml"/><Relationship Id="rId136" Type="http://schemas.openxmlformats.org/officeDocument/2006/relationships/slideLayout" Target="../slideLayouts/slideLayout1660.xml"/><Relationship Id="rId157" Type="http://schemas.openxmlformats.org/officeDocument/2006/relationships/slideLayout" Target="../slideLayouts/slideLayout1681.xml"/><Relationship Id="rId61" Type="http://schemas.openxmlformats.org/officeDocument/2006/relationships/slideLayout" Target="../slideLayouts/slideLayout1585.xml"/><Relationship Id="rId82" Type="http://schemas.openxmlformats.org/officeDocument/2006/relationships/slideLayout" Target="../slideLayouts/slideLayout1606.xml"/><Relationship Id="rId152" Type="http://schemas.openxmlformats.org/officeDocument/2006/relationships/slideLayout" Target="../slideLayouts/slideLayout1676.xml"/><Relationship Id="rId19" Type="http://schemas.openxmlformats.org/officeDocument/2006/relationships/slideLayout" Target="../slideLayouts/slideLayout1543.xml"/><Relationship Id="rId14" Type="http://schemas.openxmlformats.org/officeDocument/2006/relationships/slideLayout" Target="../slideLayouts/slideLayout1538.xml"/><Relationship Id="rId30" Type="http://schemas.openxmlformats.org/officeDocument/2006/relationships/slideLayout" Target="../slideLayouts/slideLayout1554.xml"/><Relationship Id="rId35" Type="http://schemas.openxmlformats.org/officeDocument/2006/relationships/slideLayout" Target="../slideLayouts/slideLayout1559.xml"/><Relationship Id="rId56" Type="http://schemas.openxmlformats.org/officeDocument/2006/relationships/slideLayout" Target="../slideLayouts/slideLayout1580.xml"/><Relationship Id="rId77" Type="http://schemas.openxmlformats.org/officeDocument/2006/relationships/slideLayout" Target="../slideLayouts/slideLayout1601.xml"/><Relationship Id="rId100" Type="http://schemas.openxmlformats.org/officeDocument/2006/relationships/slideLayout" Target="../slideLayouts/slideLayout1624.xml"/><Relationship Id="rId105" Type="http://schemas.openxmlformats.org/officeDocument/2006/relationships/slideLayout" Target="../slideLayouts/slideLayout1629.xml"/><Relationship Id="rId126" Type="http://schemas.openxmlformats.org/officeDocument/2006/relationships/slideLayout" Target="../slideLayouts/slideLayout1650.xml"/><Relationship Id="rId147" Type="http://schemas.openxmlformats.org/officeDocument/2006/relationships/slideLayout" Target="../slideLayouts/slideLayout1671.xml"/><Relationship Id="rId168" Type="http://schemas.openxmlformats.org/officeDocument/2006/relationships/theme" Target="../theme/theme11.xml"/><Relationship Id="rId8" Type="http://schemas.openxmlformats.org/officeDocument/2006/relationships/slideLayout" Target="../slideLayouts/slideLayout1532.xml"/><Relationship Id="rId51" Type="http://schemas.openxmlformats.org/officeDocument/2006/relationships/slideLayout" Target="../slideLayouts/slideLayout1575.xml"/><Relationship Id="rId72" Type="http://schemas.openxmlformats.org/officeDocument/2006/relationships/slideLayout" Target="../slideLayouts/slideLayout1596.xml"/><Relationship Id="rId93" Type="http://schemas.openxmlformats.org/officeDocument/2006/relationships/slideLayout" Target="../slideLayouts/slideLayout1617.xml"/><Relationship Id="rId98" Type="http://schemas.openxmlformats.org/officeDocument/2006/relationships/slideLayout" Target="../slideLayouts/slideLayout1622.xml"/><Relationship Id="rId121" Type="http://schemas.openxmlformats.org/officeDocument/2006/relationships/slideLayout" Target="../slideLayouts/slideLayout1645.xml"/><Relationship Id="rId142" Type="http://schemas.openxmlformats.org/officeDocument/2006/relationships/slideLayout" Target="../slideLayouts/slideLayout1666.xml"/><Relationship Id="rId163" Type="http://schemas.openxmlformats.org/officeDocument/2006/relationships/slideLayout" Target="../slideLayouts/slideLayout1687.xml"/><Relationship Id="rId3" Type="http://schemas.openxmlformats.org/officeDocument/2006/relationships/slideLayout" Target="../slideLayouts/slideLayout1527.xml"/><Relationship Id="rId25" Type="http://schemas.openxmlformats.org/officeDocument/2006/relationships/slideLayout" Target="../slideLayouts/slideLayout1549.xml"/><Relationship Id="rId46" Type="http://schemas.openxmlformats.org/officeDocument/2006/relationships/slideLayout" Target="../slideLayouts/slideLayout1570.xml"/><Relationship Id="rId67" Type="http://schemas.openxmlformats.org/officeDocument/2006/relationships/slideLayout" Target="../slideLayouts/slideLayout1591.xml"/><Relationship Id="rId116" Type="http://schemas.openxmlformats.org/officeDocument/2006/relationships/slideLayout" Target="../slideLayouts/slideLayout1640.xml"/><Relationship Id="rId137" Type="http://schemas.openxmlformats.org/officeDocument/2006/relationships/slideLayout" Target="../slideLayouts/slideLayout1661.xml"/><Relationship Id="rId158" Type="http://schemas.openxmlformats.org/officeDocument/2006/relationships/slideLayout" Target="../slideLayouts/slideLayout1682.xml"/><Relationship Id="rId20" Type="http://schemas.openxmlformats.org/officeDocument/2006/relationships/slideLayout" Target="../slideLayouts/slideLayout1544.xml"/><Relationship Id="rId41" Type="http://schemas.openxmlformats.org/officeDocument/2006/relationships/slideLayout" Target="../slideLayouts/slideLayout1565.xml"/><Relationship Id="rId62" Type="http://schemas.openxmlformats.org/officeDocument/2006/relationships/slideLayout" Target="../slideLayouts/slideLayout1586.xml"/><Relationship Id="rId83" Type="http://schemas.openxmlformats.org/officeDocument/2006/relationships/slideLayout" Target="../slideLayouts/slideLayout1607.xml"/><Relationship Id="rId88" Type="http://schemas.openxmlformats.org/officeDocument/2006/relationships/slideLayout" Target="../slideLayouts/slideLayout1612.xml"/><Relationship Id="rId111" Type="http://schemas.openxmlformats.org/officeDocument/2006/relationships/slideLayout" Target="../slideLayouts/slideLayout1635.xml"/><Relationship Id="rId132" Type="http://schemas.openxmlformats.org/officeDocument/2006/relationships/slideLayout" Target="../slideLayouts/slideLayout1656.xml"/><Relationship Id="rId153" Type="http://schemas.openxmlformats.org/officeDocument/2006/relationships/slideLayout" Target="../slideLayouts/slideLayout1677.xml"/><Relationship Id="rId15" Type="http://schemas.openxmlformats.org/officeDocument/2006/relationships/slideLayout" Target="../slideLayouts/slideLayout1539.xml"/><Relationship Id="rId36" Type="http://schemas.openxmlformats.org/officeDocument/2006/relationships/slideLayout" Target="../slideLayouts/slideLayout1560.xml"/><Relationship Id="rId57" Type="http://schemas.openxmlformats.org/officeDocument/2006/relationships/slideLayout" Target="../slideLayouts/slideLayout1581.xml"/><Relationship Id="rId106" Type="http://schemas.openxmlformats.org/officeDocument/2006/relationships/slideLayout" Target="../slideLayouts/slideLayout1630.xml"/><Relationship Id="rId127" Type="http://schemas.openxmlformats.org/officeDocument/2006/relationships/slideLayout" Target="../slideLayouts/slideLayout1651.xml"/><Relationship Id="rId10" Type="http://schemas.openxmlformats.org/officeDocument/2006/relationships/slideLayout" Target="../slideLayouts/slideLayout1534.xml"/><Relationship Id="rId31" Type="http://schemas.openxmlformats.org/officeDocument/2006/relationships/slideLayout" Target="../slideLayouts/slideLayout1555.xml"/><Relationship Id="rId52" Type="http://schemas.openxmlformats.org/officeDocument/2006/relationships/slideLayout" Target="../slideLayouts/slideLayout1576.xml"/><Relationship Id="rId73" Type="http://schemas.openxmlformats.org/officeDocument/2006/relationships/slideLayout" Target="../slideLayouts/slideLayout1597.xml"/><Relationship Id="rId78" Type="http://schemas.openxmlformats.org/officeDocument/2006/relationships/slideLayout" Target="../slideLayouts/slideLayout1602.xml"/><Relationship Id="rId94" Type="http://schemas.openxmlformats.org/officeDocument/2006/relationships/slideLayout" Target="../slideLayouts/slideLayout1618.xml"/><Relationship Id="rId99" Type="http://schemas.openxmlformats.org/officeDocument/2006/relationships/slideLayout" Target="../slideLayouts/slideLayout1623.xml"/><Relationship Id="rId101" Type="http://schemas.openxmlformats.org/officeDocument/2006/relationships/slideLayout" Target="../slideLayouts/slideLayout1625.xml"/><Relationship Id="rId122" Type="http://schemas.openxmlformats.org/officeDocument/2006/relationships/slideLayout" Target="../slideLayouts/slideLayout1646.xml"/><Relationship Id="rId143" Type="http://schemas.openxmlformats.org/officeDocument/2006/relationships/slideLayout" Target="../slideLayouts/slideLayout1667.xml"/><Relationship Id="rId148" Type="http://schemas.openxmlformats.org/officeDocument/2006/relationships/slideLayout" Target="../slideLayouts/slideLayout1672.xml"/><Relationship Id="rId164" Type="http://schemas.openxmlformats.org/officeDocument/2006/relationships/slideLayout" Target="../slideLayouts/slideLayout1688.xml"/><Relationship Id="rId4" Type="http://schemas.openxmlformats.org/officeDocument/2006/relationships/slideLayout" Target="../slideLayouts/slideLayout1528.xml"/><Relationship Id="rId9" Type="http://schemas.openxmlformats.org/officeDocument/2006/relationships/slideLayout" Target="../slideLayouts/slideLayout1533.xml"/><Relationship Id="rId26" Type="http://schemas.openxmlformats.org/officeDocument/2006/relationships/slideLayout" Target="../slideLayouts/slideLayout1550.xml"/><Relationship Id="rId47" Type="http://schemas.openxmlformats.org/officeDocument/2006/relationships/slideLayout" Target="../slideLayouts/slideLayout1571.xml"/><Relationship Id="rId68" Type="http://schemas.openxmlformats.org/officeDocument/2006/relationships/slideLayout" Target="../slideLayouts/slideLayout1592.xml"/><Relationship Id="rId89" Type="http://schemas.openxmlformats.org/officeDocument/2006/relationships/slideLayout" Target="../slideLayouts/slideLayout1613.xml"/><Relationship Id="rId112" Type="http://schemas.openxmlformats.org/officeDocument/2006/relationships/slideLayout" Target="../slideLayouts/slideLayout1636.xml"/><Relationship Id="rId133" Type="http://schemas.openxmlformats.org/officeDocument/2006/relationships/slideLayout" Target="../slideLayouts/slideLayout1657.xml"/><Relationship Id="rId154" Type="http://schemas.openxmlformats.org/officeDocument/2006/relationships/slideLayout" Target="../slideLayouts/slideLayout1678.xml"/><Relationship Id="rId16" Type="http://schemas.openxmlformats.org/officeDocument/2006/relationships/slideLayout" Target="../slideLayouts/slideLayout1540.xml"/><Relationship Id="rId37" Type="http://schemas.openxmlformats.org/officeDocument/2006/relationships/slideLayout" Target="../slideLayouts/slideLayout1561.xml"/><Relationship Id="rId58" Type="http://schemas.openxmlformats.org/officeDocument/2006/relationships/slideLayout" Target="../slideLayouts/slideLayout1582.xml"/><Relationship Id="rId79" Type="http://schemas.openxmlformats.org/officeDocument/2006/relationships/slideLayout" Target="../slideLayouts/slideLayout1603.xml"/><Relationship Id="rId102" Type="http://schemas.openxmlformats.org/officeDocument/2006/relationships/slideLayout" Target="../slideLayouts/slideLayout1626.xml"/><Relationship Id="rId123" Type="http://schemas.openxmlformats.org/officeDocument/2006/relationships/slideLayout" Target="../slideLayouts/slideLayout1647.xml"/><Relationship Id="rId144" Type="http://schemas.openxmlformats.org/officeDocument/2006/relationships/slideLayout" Target="../slideLayouts/slideLayout1668.xml"/><Relationship Id="rId90" Type="http://schemas.openxmlformats.org/officeDocument/2006/relationships/slideLayout" Target="../slideLayouts/slideLayout1614.xml"/><Relationship Id="rId165" Type="http://schemas.openxmlformats.org/officeDocument/2006/relationships/slideLayout" Target="../slideLayouts/slideLayout1689.xml"/><Relationship Id="rId27" Type="http://schemas.openxmlformats.org/officeDocument/2006/relationships/slideLayout" Target="../slideLayouts/slideLayout1551.xml"/><Relationship Id="rId48" Type="http://schemas.openxmlformats.org/officeDocument/2006/relationships/slideLayout" Target="../slideLayouts/slideLayout1572.xml"/><Relationship Id="rId69" Type="http://schemas.openxmlformats.org/officeDocument/2006/relationships/slideLayout" Target="../slideLayouts/slideLayout1593.xml"/><Relationship Id="rId113" Type="http://schemas.openxmlformats.org/officeDocument/2006/relationships/slideLayout" Target="../slideLayouts/slideLayout1637.xml"/><Relationship Id="rId134" Type="http://schemas.openxmlformats.org/officeDocument/2006/relationships/slideLayout" Target="../slideLayouts/slideLayout1658.xml"/><Relationship Id="rId80" Type="http://schemas.openxmlformats.org/officeDocument/2006/relationships/slideLayout" Target="../slideLayouts/slideLayout1604.xml"/><Relationship Id="rId155" Type="http://schemas.openxmlformats.org/officeDocument/2006/relationships/slideLayout" Target="../slideLayouts/slideLayout1679.xml"/></Relationships>
</file>

<file path=ppt/slideMasters/_rels/slideMaster2.xml.rels><?xml version="1.0" encoding="UTF-8" standalone="yes"?>
<Relationships xmlns="http://schemas.openxmlformats.org/package/2006/relationships"><Relationship Id="rId117" Type="http://schemas.openxmlformats.org/officeDocument/2006/relationships/slideLayout" Target="../slideLayouts/slideLayout286.xml"/><Relationship Id="rId21" Type="http://schemas.openxmlformats.org/officeDocument/2006/relationships/slideLayout" Target="../slideLayouts/slideLayout190.xml"/><Relationship Id="rId42" Type="http://schemas.openxmlformats.org/officeDocument/2006/relationships/slideLayout" Target="../slideLayouts/slideLayout211.xml"/><Relationship Id="rId63" Type="http://schemas.openxmlformats.org/officeDocument/2006/relationships/slideLayout" Target="../slideLayouts/slideLayout232.xml"/><Relationship Id="rId84" Type="http://schemas.openxmlformats.org/officeDocument/2006/relationships/slideLayout" Target="../slideLayouts/slideLayout253.xml"/><Relationship Id="rId138" Type="http://schemas.openxmlformats.org/officeDocument/2006/relationships/slideLayout" Target="../slideLayouts/slideLayout307.xml"/><Relationship Id="rId159" Type="http://schemas.openxmlformats.org/officeDocument/2006/relationships/slideLayout" Target="../slideLayouts/slideLayout328.xml"/><Relationship Id="rId107" Type="http://schemas.openxmlformats.org/officeDocument/2006/relationships/slideLayout" Target="../slideLayouts/slideLayout276.xml"/><Relationship Id="rId11" Type="http://schemas.openxmlformats.org/officeDocument/2006/relationships/slideLayout" Target="../slideLayouts/slideLayout180.xml"/><Relationship Id="rId32" Type="http://schemas.openxmlformats.org/officeDocument/2006/relationships/slideLayout" Target="../slideLayouts/slideLayout201.xml"/><Relationship Id="rId53" Type="http://schemas.openxmlformats.org/officeDocument/2006/relationships/slideLayout" Target="../slideLayouts/slideLayout222.xml"/><Relationship Id="rId74" Type="http://schemas.openxmlformats.org/officeDocument/2006/relationships/slideLayout" Target="../slideLayouts/slideLayout243.xml"/><Relationship Id="rId128" Type="http://schemas.openxmlformats.org/officeDocument/2006/relationships/slideLayout" Target="../slideLayouts/slideLayout297.xml"/><Relationship Id="rId149" Type="http://schemas.openxmlformats.org/officeDocument/2006/relationships/slideLayout" Target="../slideLayouts/slideLayout318.xml"/><Relationship Id="rId5" Type="http://schemas.openxmlformats.org/officeDocument/2006/relationships/slideLayout" Target="../slideLayouts/slideLayout174.xml"/><Relationship Id="rId95" Type="http://schemas.openxmlformats.org/officeDocument/2006/relationships/slideLayout" Target="../slideLayouts/slideLayout264.xml"/><Relationship Id="rId160" Type="http://schemas.openxmlformats.org/officeDocument/2006/relationships/slideLayout" Target="../slideLayouts/slideLayout329.xml"/><Relationship Id="rId22" Type="http://schemas.openxmlformats.org/officeDocument/2006/relationships/slideLayout" Target="../slideLayouts/slideLayout191.xml"/><Relationship Id="rId43" Type="http://schemas.openxmlformats.org/officeDocument/2006/relationships/slideLayout" Target="../slideLayouts/slideLayout212.xml"/><Relationship Id="rId64" Type="http://schemas.openxmlformats.org/officeDocument/2006/relationships/slideLayout" Target="../slideLayouts/slideLayout233.xml"/><Relationship Id="rId118" Type="http://schemas.openxmlformats.org/officeDocument/2006/relationships/slideLayout" Target="../slideLayouts/slideLayout287.xml"/><Relationship Id="rId139" Type="http://schemas.openxmlformats.org/officeDocument/2006/relationships/slideLayout" Target="../slideLayouts/slideLayout308.xml"/><Relationship Id="rId85" Type="http://schemas.openxmlformats.org/officeDocument/2006/relationships/slideLayout" Target="../slideLayouts/slideLayout254.xml"/><Relationship Id="rId150" Type="http://schemas.openxmlformats.org/officeDocument/2006/relationships/slideLayout" Target="../slideLayouts/slideLayout319.xml"/><Relationship Id="rId12" Type="http://schemas.openxmlformats.org/officeDocument/2006/relationships/slideLayout" Target="../slideLayouts/slideLayout181.xml"/><Relationship Id="rId17" Type="http://schemas.openxmlformats.org/officeDocument/2006/relationships/slideLayout" Target="../slideLayouts/slideLayout186.xml"/><Relationship Id="rId33" Type="http://schemas.openxmlformats.org/officeDocument/2006/relationships/slideLayout" Target="../slideLayouts/slideLayout202.xml"/><Relationship Id="rId38" Type="http://schemas.openxmlformats.org/officeDocument/2006/relationships/slideLayout" Target="../slideLayouts/slideLayout207.xml"/><Relationship Id="rId59" Type="http://schemas.openxmlformats.org/officeDocument/2006/relationships/slideLayout" Target="../slideLayouts/slideLayout228.xml"/><Relationship Id="rId103" Type="http://schemas.openxmlformats.org/officeDocument/2006/relationships/slideLayout" Target="../slideLayouts/slideLayout272.xml"/><Relationship Id="rId108" Type="http://schemas.openxmlformats.org/officeDocument/2006/relationships/slideLayout" Target="../slideLayouts/slideLayout277.xml"/><Relationship Id="rId124" Type="http://schemas.openxmlformats.org/officeDocument/2006/relationships/slideLayout" Target="../slideLayouts/slideLayout293.xml"/><Relationship Id="rId129" Type="http://schemas.openxmlformats.org/officeDocument/2006/relationships/slideLayout" Target="../slideLayouts/slideLayout298.xml"/><Relationship Id="rId54" Type="http://schemas.openxmlformats.org/officeDocument/2006/relationships/slideLayout" Target="../slideLayouts/slideLayout223.xml"/><Relationship Id="rId70" Type="http://schemas.openxmlformats.org/officeDocument/2006/relationships/slideLayout" Target="../slideLayouts/slideLayout239.xml"/><Relationship Id="rId75" Type="http://schemas.openxmlformats.org/officeDocument/2006/relationships/slideLayout" Target="../slideLayouts/slideLayout244.xml"/><Relationship Id="rId91" Type="http://schemas.openxmlformats.org/officeDocument/2006/relationships/slideLayout" Target="../slideLayouts/slideLayout260.xml"/><Relationship Id="rId96" Type="http://schemas.openxmlformats.org/officeDocument/2006/relationships/slideLayout" Target="../slideLayouts/slideLayout265.xml"/><Relationship Id="rId140" Type="http://schemas.openxmlformats.org/officeDocument/2006/relationships/slideLayout" Target="../slideLayouts/slideLayout309.xml"/><Relationship Id="rId145" Type="http://schemas.openxmlformats.org/officeDocument/2006/relationships/slideLayout" Target="../slideLayouts/slideLayout314.xml"/><Relationship Id="rId161" Type="http://schemas.openxmlformats.org/officeDocument/2006/relationships/slideLayout" Target="../slideLayouts/slideLayout330.xml"/><Relationship Id="rId166" Type="http://schemas.openxmlformats.org/officeDocument/2006/relationships/slideLayout" Target="../slideLayouts/slideLayout335.xml"/><Relationship Id="rId1" Type="http://schemas.openxmlformats.org/officeDocument/2006/relationships/slideLayout" Target="../slideLayouts/slideLayout170.xml"/><Relationship Id="rId6" Type="http://schemas.openxmlformats.org/officeDocument/2006/relationships/slideLayout" Target="../slideLayouts/slideLayout175.xml"/><Relationship Id="rId23" Type="http://schemas.openxmlformats.org/officeDocument/2006/relationships/slideLayout" Target="../slideLayouts/slideLayout192.xml"/><Relationship Id="rId28" Type="http://schemas.openxmlformats.org/officeDocument/2006/relationships/slideLayout" Target="../slideLayouts/slideLayout197.xml"/><Relationship Id="rId49" Type="http://schemas.openxmlformats.org/officeDocument/2006/relationships/slideLayout" Target="../slideLayouts/slideLayout218.xml"/><Relationship Id="rId114" Type="http://schemas.openxmlformats.org/officeDocument/2006/relationships/slideLayout" Target="../slideLayouts/slideLayout283.xml"/><Relationship Id="rId119" Type="http://schemas.openxmlformats.org/officeDocument/2006/relationships/slideLayout" Target="../slideLayouts/slideLayout288.xml"/><Relationship Id="rId44" Type="http://schemas.openxmlformats.org/officeDocument/2006/relationships/slideLayout" Target="../slideLayouts/slideLayout213.xml"/><Relationship Id="rId60" Type="http://schemas.openxmlformats.org/officeDocument/2006/relationships/slideLayout" Target="../slideLayouts/slideLayout229.xml"/><Relationship Id="rId65" Type="http://schemas.openxmlformats.org/officeDocument/2006/relationships/slideLayout" Target="../slideLayouts/slideLayout234.xml"/><Relationship Id="rId81" Type="http://schemas.openxmlformats.org/officeDocument/2006/relationships/slideLayout" Target="../slideLayouts/slideLayout250.xml"/><Relationship Id="rId86" Type="http://schemas.openxmlformats.org/officeDocument/2006/relationships/slideLayout" Target="../slideLayouts/slideLayout255.xml"/><Relationship Id="rId130" Type="http://schemas.openxmlformats.org/officeDocument/2006/relationships/slideLayout" Target="../slideLayouts/slideLayout299.xml"/><Relationship Id="rId135" Type="http://schemas.openxmlformats.org/officeDocument/2006/relationships/slideLayout" Target="../slideLayouts/slideLayout304.xml"/><Relationship Id="rId151" Type="http://schemas.openxmlformats.org/officeDocument/2006/relationships/slideLayout" Target="../slideLayouts/slideLayout320.xml"/><Relationship Id="rId156" Type="http://schemas.openxmlformats.org/officeDocument/2006/relationships/slideLayout" Target="../slideLayouts/slideLayout325.xml"/><Relationship Id="rId13" Type="http://schemas.openxmlformats.org/officeDocument/2006/relationships/slideLayout" Target="../slideLayouts/slideLayout182.xml"/><Relationship Id="rId18" Type="http://schemas.openxmlformats.org/officeDocument/2006/relationships/slideLayout" Target="../slideLayouts/slideLayout187.xml"/><Relationship Id="rId39" Type="http://schemas.openxmlformats.org/officeDocument/2006/relationships/slideLayout" Target="../slideLayouts/slideLayout208.xml"/><Relationship Id="rId109" Type="http://schemas.openxmlformats.org/officeDocument/2006/relationships/slideLayout" Target="../slideLayouts/slideLayout278.xml"/><Relationship Id="rId34" Type="http://schemas.openxmlformats.org/officeDocument/2006/relationships/slideLayout" Target="../slideLayouts/slideLayout203.xml"/><Relationship Id="rId50" Type="http://schemas.openxmlformats.org/officeDocument/2006/relationships/slideLayout" Target="../slideLayouts/slideLayout219.xml"/><Relationship Id="rId55" Type="http://schemas.openxmlformats.org/officeDocument/2006/relationships/slideLayout" Target="../slideLayouts/slideLayout224.xml"/><Relationship Id="rId76" Type="http://schemas.openxmlformats.org/officeDocument/2006/relationships/slideLayout" Target="../slideLayouts/slideLayout245.xml"/><Relationship Id="rId97" Type="http://schemas.openxmlformats.org/officeDocument/2006/relationships/slideLayout" Target="../slideLayouts/slideLayout266.xml"/><Relationship Id="rId104" Type="http://schemas.openxmlformats.org/officeDocument/2006/relationships/slideLayout" Target="../slideLayouts/slideLayout273.xml"/><Relationship Id="rId120" Type="http://schemas.openxmlformats.org/officeDocument/2006/relationships/slideLayout" Target="../slideLayouts/slideLayout289.xml"/><Relationship Id="rId125" Type="http://schemas.openxmlformats.org/officeDocument/2006/relationships/slideLayout" Target="../slideLayouts/slideLayout294.xml"/><Relationship Id="rId141" Type="http://schemas.openxmlformats.org/officeDocument/2006/relationships/slideLayout" Target="../slideLayouts/slideLayout310.xml"/><Relationship Id="rId146" Type="http://schemas.openxmlformats.org/officeDocument/2006/relationships/slideLayout" Target="../slideLayouts/slideLayout315.xml"/><Relationship Id="rId167" Type="http://schemas.openxmlformats.org/officeDocument/2006/relationships/slideLayout" Target="../slideLayouts/slideLayout336.xml"/><Relationship Id="rId7" Type="http://schemas.openxmlformats.org/officeDocument/2006/relationships/slideLayout" Target="../slideLayouts/slideLayout176.xml"/><Relationship Id="rId71" Type="http://schemas.openxmlformats.org/officeDocument/2006/relationships/slideLayout" Target="../slideLayouts/slideLayout240.xml"/><Relationship Id="rId92" Type="http://schemas.openxmlformats.org/officeDocument/2006/relationships/slideLayout" Target="../slideLayouts/slideLayout261.xml"/><Relationship Id="rId162" Type="http://schemas.openxmlformats.org/officeDocument/2006/relationships/slideLayout" Target="../slideLayouts/slideLayout331.xml"/><Relationship Id="rId2" Type="http://schemas.openxmlformats.org/officeDocument/2006/relationships/slideLayout" Target="../slideLayouts/slideLayout171.xml"/><Relationship Id="rId29" Type="http://schemas.openxmlformats.org/officeDocument/2006/relationships/slideLayout" Target="../slideLayouts/slideLayout198.xml"/><Relationship Id="rId24" Type="http://schemas.openxmlformats.org/officeDocument/2006/relationships/slideLayout" Target="../slideLayouts/slideLayout193.xml"/><Relationship Id="rId40" Type="http://schemas.openxmlformats.org/officeDocument/2006/relationships/slideLayout" Target="../slideLayouts/slideLayout209.xml"/><Relationship Id="rId45" Type="http://schemas.openxmlformats.org/officeDocument/2006/relationships/slideLayout" Target="../slideLayouts/slideLayout214.xml"/><Relationship Id="rId66" Type="http://schemas.openxmlformats.org/officeDocument/2006/relationships/slideLayout" Target="../slideLayouts/slideLayout235.xml"/><Relationship Id="rId87" Type="http://schemas.openxmlformats.org/officeDocument/2006/relationships/slideLayout" Target="../slideLayouts/slideLayout256.xml"/><Relationship Id="rId110" Type="http://schemas.openxmlformats.org/officeDocument/2006/relationships/slideLayout" Target="../slideLayouts/slideLayout279.xml"/><Relationship Id="rId115" Type="http://schemas.openxmlformats.org/officeDocument/2006/relationships/slideLayout" Target="../slideLayouts/slideLayout284.xml"/><Relationship Id="rId131" Type="http://schemas.openxmlformats.org/officeDocument/2006/relationships/slideLayout" Target="../slideLayouts/slideLayout300.xml"/><Relationship Id="rId136" Type="http://schemas.openxmlformats.org/officeDocument/2006/relationships/slideLayout" Target="../slideLayouts/slideLayout305.xml"/><Relationship Id="rId157" Type="http://schemas.openxmlformats.org/officeDocument/2006/relationships/slideLayout" Target="../slideLayouts/slideLayout326.xml"/><Relationship Id="rId61" Type="http://schemas.openxmlformats.org/officeDocument/2006/relationships/slideLayout" Target="../slideLayouts/slideLayout230.xml"/><Relationship Id="rId82" Type="http://schemas.openxmlformats.org/officeDocument/2006/relationships/slideLayout" Target="../slideLayouts/slideLayout251.xml"/><Relationship Id="rId152" Type="http://schemas.openxmlformats.org/officeDocument/2006/relationships/slideLayout" Target="../slideLayouts/slideLayout321.xml"/><Relationship Id="rId19" Type="http://schemas.openxmlformats.org/officeDocument/2006/relationships/slideLayout" Target="../slideLayouts/slideLayout188.xml"/><Relationship Id="rId14" Type="http://schemas.openxmlformats.org/officeDocument/2006/relationships/slideLayout" Target="../slideLayouts/slideLayout183.xml"/><Relationship Id="rId30" Type="http://schemas.openxmlformats.org/officeDocument/2006/relationships/slideLayout" Target="../slideLayouts/slideLayout199.xml"/><Relationship Id="rId35" Type="http://schemas.openxmlformats.org/officeDocument/2006/relationships/slideLayout" Target="../slideLayouts/slideLayout204.xml"/><Relationship Id="rId56" Type="http://schemas.openxmlformats.org/officeDocument/2006/relationships/slideLayout" Target="../slideLayouts/slideLayout225.xml"/><Relationship Id="rId77" Type="http://schemas.openxmlformats.org/officeDocument/2006/relationships/slideLayout" Target="../slideLayouts/slideLayout246.xml"/><Relationship Id="rId100" Type="http://schemas.openxmlformats.org/officeDocument/2006/relationships/slideLayout" Target="../slideLayouts/slideLayout269.xml"/><Relationship Id="rId105" Type="http://schemas.openxmlformats.org/officeDocument/2006/relationships/slideLayout" Target="../slideLayouts/slideLayout274.xml"/><Relationship Id="rId126" Type="http://schemas.openxmlformats.org/officeDocument/2006/relationships/slideLayout" Target="../slideLayouts/slideLayout295.xml"/><Relationship Id="rId147" Type="http://schemas.openxmlformats.org/officeDocument/2006/relationships/slideLayout" Target="../slideLayouts/slideLayout316.xml"/><Relationship Id="rId168" Type="http://schemas.openxmlformats.org/officeDocument/2006/relationships/theme" Target="../theme/theme2.xml"/><Relationship Id="rId8" Type="http://schemas.openxmlformats.org/officeDocument/2006/relationships/slideLayout" Target="../slideLayouts/slideLayout177.xml"/><Relationship Id="rId51" Type="http://schemas.openxmlformats.org/officeDocument/2006/relationships/slideLayout" Target="../slideLayouts/slideLayout220.xml"/><Relationship Id="rId72" Type="http://schemas.openxmlformats.org/officeDocument/2006/relationships/slideLayout" Target="../slideLayouts/slideLayout241.xml"/><Relationship Id="rId93" Type="http://schemas.openxmlformats.org/officeDocument/2006/relationships/slideLayout" Target="../slideLayouts/slideLayout262.xml"/><Relationship Id="rId98" Type="http://schemas.openxmlformats.org/officeDocument/2006/relationships/slideLayout" Target="../slideLayouts/slideLayout267.xml"/><Relationship Id="rId121" Type="http://schemas.openxmlformats.org/officeDocument/2006/relationships/slideLayout" Target="../slideLayouts/slideLayout290.xml"/><Relationship Id="rId142" Type="http://schemas.openxmlformats.org/officeDocument/2006/relationships/slideLayout" Target="../slideLayouts/slideLayout311.xml"/><Relationship Id="rId163" Type="http://schemas.openxmlformats.org/officeDocument/2006/relationships/slideLayout" Target="../slideLayouts/slideLayout332.xml"/><Relationship Id="rId3" Type="http://schemas.openxmlformats.org/officeDocument/2006/relationships/slideLayout" Target="../slideLayouts/slideLayout172.xml"/><Relationship Id="rId25" Type="http://schemas.openxmlformats.org/officeDocument/2006/relationships/slideLayout" Target="../slideLayouts/slideLayout194.xml"/><Relationship Id="rId46" Type="http://schemas.openxmlformats.org/officeDocument/2006/relationships/slideLayout" Target="../slideLayouts/slideLayout215.xml"/><Relationship Id="rId67" Type="http://schemas.openxmlformats.org/officeDocument/2006/relationships/slideLayout" Target="../slideLayouts/slideLayout236.xml"/><Relationship Id="rId116" Type="http://schemas.openxmlformats.org/officeDocument/2006/relationships/slideLayout" Target="../slideLayouts/slideLayout285.xml"/><Relationship Id="rId137" Type="http://schemas.openxmlformats.org/officeDocument/2006/relationships/slideLayout" Target="../slideLayouts/slideLayout306.xml"/><Relationship Id="rId158" Type="http://schemas.openxmlformats.org/officeDocument/2006/relationships/slideLayout" Target="../slideLayouts/slideLayout327.xml"/><Relationship Id="rId20" Type="http://schemas.openxmlformats.org/officeDocument/2006/relationships/slideLayout" Target="../slideLayouts/slideLayout189.xml"/><Relationship Id="rId41" Type="http://schemas.openxmlformats.org/officeDocument/2006/relationships/slideLayout" Target="../slideLayouts/slideLayout210.xml"/><Relationship Id="rId62" Type="http://schemas.openxmlformats.org/officeDocument/2006/relationships/slideLayout" Target="../slideLayouts/slideLayout231.xml"/><Relationship Id="rId83" Type="http://schemas.openxmlformats.org/officeDocument/2006/relationships/slideLayout" Target="../slideLayouts/slideLayout252.xml"/><Relationship Id="rId88" Type="http://schemas.openxmlformats.org/officeDocument/2006/relationships/slideLayout" Target="../slideLayouts/slideLayout257.xml"/><Relationship Id="rId111" Type="http://schemas.openxmlformats.org/officeDocument/2006/relationships/slideLayout" Target="../slideLayouts/slideLayout280.xml"/><Relationship Id="rId132" Type="http://schemas.openxmlformats.org/officeDocument/2006/relationships/slideLayout" Target="../slideLayouts/slideLayout301.xml"/><Relationship Id="rId153" Type="http://schemas.openxmlformats.org/officeDocument/2006/relationships/slideLayout" Target="../slideLayouts/slideLayout322.xml"/><Relationship Id="rId15" Type="http://schemas.openxmlformats.org/officeDocument/2006/relationships/slideLayout" Target="../slideLayouts/slideLayout184.xml"/><Relationship Id="rId36" Type="http://schemas.openxmlformats.org/officeDocument/2006/relationships/slideLayout" Target="../slideLayouts/slideLayout205.xml"/><Relationship Id="rId57" Type="http://schemas.openxmlformats.org/officeDocument/2006/relationships/slideLayout" Target="../slideLayouts/slideLayout226.xml"/><Relationship Id="rId106" Type="http://schemas.openxmlformats.org/officeDocument/2006/relationships/slideLayout" Target="../slideLayouts/slideLayout275.xml"/><Relationship Id="rId127" Type="http://schemas.openxmlformats.org/officeDocument/2006/relationships/slideLayout" Target="../slideLayouts/slideLayout296.xml"/><Relationship Id="rId10" Type="http://schemas.openxmlformats.org/officeDocument/2006/relationships/slideLayout" Target="../slideLayouts/slideLayout179.xml"/><Relationship Id="rId31" Type="http://schemas.openxmlformats.org/officeDocument/2006/relationships/slideLayout" Target="../slideLayouts/slideLayout200.xml"/><Relationship Id="rId52" Type="http://schemas.openxmlformats.org/officeDocument/2006/relationships/slideLayout" Target="../slideLayouts/slideLayout221.xml"/><Relationship Id="rId73" Type="http://schemas.openxmlformats.org/officeDocument/2006/relationships/slideLayout" Target="../slideLayouts/slideLayout242.xml"/><Relationship Id="rId78" Type="http://schemas.openxmlformats.org/officeDocument/2006/relationships/slideLayout" Target="../slideLayouts/slideLayout247.xml"/><Relationship Id="rId94" Type="http://schemas.openxmlformats.org/officeDocument/2006/relationships/slideLayout" Target="../slideLayouts/slideLayout263.xml"/><Relationship Id="rId99" Type="http://schemas.openxmlformats.org/officeDocument/2006/relationships/slideLayout" Target="../slideLayouts/slideLayout268.xml"/><Relationship Id="rId101" Type="http://schemas.openxmlformats.org/officeDocument/2006/relationships/slideLayout" Target="../slideLayouts/slideLayout270.xml"/><Relationship Id="rId122" Type="http://schemas.openxmlformats.org/officeDocument/2006/relationships/slideLayout" Target="../slideLayouts/slideLayout291.xml"/><Relationship Id="rId143" Type="http://schemas.openxmlformats.org/officeDocument/2006/relationships/slideLayout" Target="../slideLayouts/slideLayout312.xml"/><Relationship Id="rId148" Type="http://schemas.openxmlformats.org/officeDocument/2006/relationships/slideLayout" Target="../slideLayouts/slideLayout317.xml"/><Relationship Id="rId164" Type="http://schemas.openxmlformats.org/officeDocument/2006/relationships/slideLayout" Target="../slideLayouts/slideLayout333.xml"/><Relationship Id="rId4" Type="http://schemas.openxmlformats.org/officeDocument/2006/relationships/slideLayout" Target="../slideLayouts/slideLayout173.xml"/><Relationship Id="rId9" Type="http://schemas.openxmlformats.org/officeDocument/2006/relationships/slideLayout" Target="../slideLayouts/slideLayout178.xml"/><Relationship Id="rId26" Type="http://schemas.openxmlformats.org/officeDocument/2006/relationships/slideLayout" Target="../slideLayouts/slideLayout195.xml"/><Relationship Id="rId47" Type="http://schemas.openxmlformats.org/officeDocument/2006/relationships/slideLayout" Target="../slideLayouts/slideLayout216.xml"/><Relationship Id="rId68" Type="http://schemas.openxmlformats.org/officeDocument/2006/relationships/slideLayout" Target="../slideLayouts/slideLayout237.xml"/><Relationship Id="rId89" Type="http://schemas.openxmlformats.org/officeDocument/2006/relationships/slideLayout" Target="../slideLayouts/slideLayout258.xml"/><Relationship Id="rId112" Type="http://schemas.openxmlformats.org/officeDocument/2006/relationships/slideLayout" Target="../slideLayouts/slideLayout281.xml"/><Relationship Id="rId133" Type="http://schemas.openxmlformats.org/officeDocument/2006/relationships/slideLayout" Target="../slideLayouts/slideLayout302.xml"/><Relationship Id="rId154" Type="http://schemas.openxmlformats.org/officeDocument/2006/relationships/slideLayout" Target="../slideLayouts/slideLayout323.xml"/><Relationship Id="rId16" Type="http://schemas.openxmlformats.org/officeDocument/2006/relationships/slideLayout" Target="../slideLayouts/slideLayout185.xml"/><Relationship Id="rId37" Type="http://schemas.openxmlformats.org/officeDocument/2006/relationships/slideLayout" Target="../slideLayouts/slideLayout206.xml"/><Relationship Id="rId58" Type="http://schemas.openxmlformats.org/officeDocument/2006/relationships/slideLayout" Target="../slideLayouts/slideLayout227.xml"/><Relationship Id="rId79" Type="http://schemas.openxmlformats.org/officeDocument/2006/relationships/slideLayout" Target="../slideLayouts/slideLayout248.xml"/><Relationship Id="rId102" Type="http://schemas.openxmlformats.org/officeDocument/2006/relationships/slideLayout" Target="../slideLayouts/slideLayout271.xml"/><Relationship Id="rId123" Type="http://schemas.openxmlformats.org/officeDocument/2006/relationships/slideLayout" Target="../slideLayouts/slideLayout292.xml"/><Relationship Id="rId144" Type="http://schemas.openxmlformats.org/officeDocument/2006/relationships/slideLayout" Target="../slideLayouts/slideLayout313.xml"/><Relationship Id="rId90" Type="http://schemas.openxmlformats.org/officeDocument/2006/relationships/slideLayout" Target="../slideLayouts/slideLayout259.xml"/><Relationship Id="rId165" Type="http://schemas.openxmlformats.org/officeDocument/2006/relationships/slideLayout" Target="../slideLayouts/slideLayout334.xml"/><Relationship Id="rId27" Type="http://schemas.openxmlformats.org/officeDocument/2006/relationships/slideLayout" Target="../slideLayouts/slideLayout196.xml"/><Relationship Id="rId48" Type="http://schemas.openxmlformats.org/officeDocument/2006/relationships/slideLayout" Target="../slideLayouts/slideLayout217.xml"/><Relationship Id="rId69" Type="http://schemas.openxmlformats.org/officeDocument/2006/relationships/slideLayout" Target="../slideLayouts/slideLayout238.xml"/><Relationship Id="rId113" Type="http://schemas.openxmlformats.org/officeDocument/2006/relationships/slideLayout" Target="../slideLayouts/slideLayout282.xml"/><Relationship Id="rId134" Type="http://schemas.openxmlformats.org/officeDocument/2006/relationships/slideLayout" Target="../slideLayouts/slideLayout303.xml"/><Relationship Id="rId80" Type="http://schemas.openxmlformats.org/officeDocument/2006/relationships/slideLayout" Target="../slideLayouts/slideLayout249.xml"/><Relationship Id="rId155" Type="http://schemas.openxmlformats.org/officeDocument/2006/relationships/slideLayout" Target="../slideLayouts/slideLayout324.xml"/></Relationships>
</file>

<file path=ppt/slideMasters/_rels/slideMaster3.xml.rels><?xml version="1.0" encoding="UTF-8" standalone="yes"?>
<Relationships xmlns="http://schemas.openxmlformats.org/package/2006/relationships"><Relationship Id="rId117" Type="http://schemas.openxmlformats.org/officeDocument/2006/relationships/slideLayout" Target="../slideLayouts/slideLayout453.xml"/><Relationship Id="rId21" Type="http://schemas.openxmlformats.org/officeDocument/2006/relationships/slideLayout" Target="../slideLayouts/slideLayout357.xml"/><Relationship Id="rId42" Type="http://schemas.openxmlformats.org/officeDocument/2006/relationships/slideLayout" Target="../slideLayouts/slideLayout378.xml"/><Relationship Id="rId63" Type="http://schemas.openxmlformats.org/officeDocument/2006/relationships/slideLayout" Target="../slideLayouts/slideLayout399.xml"/><Relationship Id="rId84" Type="http://schemas.openxmlformats.org/officeDocument/2006/relationships/slideLayout" Target="../slideLayouts/slideLayout420.xml"/><Relationship Id="rId138" Type="http://schemas.openxmlformats.org/officeDocument/2006/relationships/slideLayout" Target="../slideLayouts/slideLayout474.xml"/><Relationship Id="rId159" Type="http://schemas.openxmlformats.org/officeDocument/2006/relationships/slideLayout" Target="../slideLayouts/slideLayout495.xml"/><Relationship Id="rId107" Type="http://schemas.openxmlformats.org/officeDocument/2006/relationships/slideLayout" Target="../slideLayouts/slideLayout443.xml"/><Relationship Id="rId11" Type="http://schemas.openxmlformats.org/officeDocument/2006/relationships/slideLayout" Target="../slideLayouts/slideLayout347.xml"/><Relationship Id="rId32" Type="http://schemas.openxmlformats.org/officeDocument/2006/relationships/slideLayout" Target="../slideLayouts/slideLayout368.xml"/><Relationship Id="rId53" Type="http://schemas.openxmlformats.org/officeDocument/2006/relationships/slideLayout" Target="../slideLayouts/slideLayout389.xml"/><Relationship Id="rId74" Type="http://schemas.openxmlformats.org/officeDocument/2006/relationships/slideLayout" Target="../slideLayouts/slideLayout410.xml"/><Relationship Id="rId128" Type="http://schemas.openxmlformats.org/officeDocument/2006/relationships/slideLayout" Target="../slideLayouts/slideLayout464.xml"/><Relationship Id="rId149" Type="http://schemas.openxmlformats.org/officeDocument/2006/relationships/slideLayout" Target="../slideLayouts/slideLayout485.xml"/><Relationship Id="rId5" Type="http://schemas.openxmlformats.org/officeDocument/2006/relationships/slideLayout" Target="../slideLayouts/slideLayout341.xml"/><Relationship Id="rId95" Type="http://schemas.openxmlformats.org/officeDocument/2006/relationships/slideLayout" Target="../slideLayouts/slideLayout431.xml"/><Relationship Id="rId160" Type="http://schemas.openxmlformats.org/officeDocument/2006/relationships/slideLayout" Target="../slideLayouts/slideLayout496.xml"/><Relationship Id="rId22" Type="http://schemas.openxmlformats.org/officeDocument/2006/relationships/slideLayout" Target="../slideLayouts/slideLayout358.xml"/><Relationship Id="rId43" Type="http://schemas.openxmlformats.org/officeDocument/2006/relationships/slideLayout" Target="../slideLayouts/slideLayout379.xml"/><Relationship Id="rId64" Type="http://schemas.openxmlformats.org/officeDocument/2006/relationships/slideLayout" Target="../slideLayouts/slideLayout400.xml"/><Relationship Id="rId118" Type="http://schemas.openxmlformats.org/officeDocument/2006/relationships/slideLayout" Target="../slideLayouts/slideLayout454.xml"/><Relationship Id="rId139" Type="http://schemas.openxmlformats.org/officeDocument/2006/relationships/slideLayout" Target="../slideLayouts/slideLayout475.xml"/><Relationship Id="rId85" Type="http://schemas.openxmlformats.org/officeDocument/2006/relationships/slideLayout" Target="../slideLayouts/slideLayout421.xml"/><Relationship Id="rId150" Type="http://schemas.openxmlformats.org/officeDocument/2006/relationships/slideLayout" Target="../slideLayouts/slideLayout486.xml"/><Relationship Id="rId12" Type="http://schemas.openxmlformats.org/officeDocument/2006/relationships/slideLayout" Target="../slideLayouts/slideLayout348.xml"/><Relationship Id="rId17" Type="http://schemas.openxmlformats.org/officeDocument/2006/relationships/slideLayout" Target="../slideLayouts/slideLayout353.xml"/><Relationship Id="rId33" Type="http://schemas.openxmlformats.org/officeDocument/2006/relationships/slideLayout" Target="../slideLayouts/slideLayout369.xml"/><Relationship Id="rId38" Type="http://schemas.openxmlformats.org/officeDocument/2006/relationships/slideLayout" Target="../slideLayouts/slideLayout374.xml"/><Relationship Id="rId59" Type="http://schemas.openxmlformats.org/officeDocument/2006/relationships/slideLayout" Target="../slideLayouts/slideLayout395.xml"/><Relationship Id="rId103" Type="http://schemas.openxmlformats.org/officeDocument/2006/relationships/slideLayout" Target="../slideLayouts/slideLayout439.xml"/><Relationship Id="rId108" Type="http://schemas.openxmlformats.org/officeDocument/2006/relationships/slideLayout" Target="../slideLayouts/slideLayout444.xml"/><Relationship Id="rId124" Type="http://schemas.openxmlformats.org/officeDocument/2006/relationships/slideLayout" Target="../slideLayouts/slideLayout460.xml"/><Relationship Id="rId129" Type="http://schemas.openxmlformats.org/officeDocument/2006/relationships/slideLayout" Target="../slideLayouts/slideLayout465.xml"/><Relationship Id="rId54" Type="http://schemas.openxmlformats.org/officeDocument/2006/relationships/slideLayout" Target="../slideLayouts/slideLayout390.xml"/><Relationship Id="rId70" Type="http://schemas.openxmlformats.org/officeDocument/2006/relationships/slideLayout" Target="../slideLayouts/slideLayout406.xml"/><Relationship Id="rId75" Type="http://schemas.openxmlformats.org/officeDocument/2006/relationships/slideLayout" Target="../slideLayouts/slideLayout411.xml"/><Relationship Id="rId91" Type="http://schemas.openxmlformats.org/officeDocument/2006/relationships/slideLayout" Target="../slideLayouts/slideLayout427.xml"/><Relationship Id="rId96" Type="http://schemas.openxmlformats.org/officeDocument/2006/relationships/slideLayout" Target="../slideLayouts/slideLayout432.xml"/><Relationship Id="rId140" Type="http://schemas.openxmlformats.org/officeDocument/2006/relationships/slideLayout" Target="../slideLayouts/slideLayout476.xml"/><Relationship Id="rId145" Type="http://schemas.openxmlformats.org/officeDocument/2006/relationships/slideLayout" Target="../slideLayouts/slideLayout481.xml"/><Relationship Id="rId161" Type="http://schemas.openxmlformats.org/officeDocument/2006/relationships/slideLayout" Target="../slideLayouts/slideLayout497.xml"/><Relationship Id="rId166" Type="http://schemas.openxmlformats.org/officeDocument/2006/relationships/slideLayout" Target="../slideLayouts/slideLayout502.xml"/><Relationship Id="rId1" Type="http://schemas.openxmlformats.org/officeDocument/2006/relationships/slideLayout" Target="../slideLayouts/slideLayout337.xml"/><Relationship Id="rId6" Type="http://schemas.openxmlformats.org/officeDocument/2006/relationships/slideLayout" Target="../slideLayouts/slideLayout342.xml"/><Relationship Id="rId23" Type="http://schemas.openxmlformats.org/officeDocument/2006/relationships/slideLayout" Target="../slideLayouts/slideLayout359.xml"/><Relationship Id="rId28" Type="http://schemas.openxmlformats.org/officeDocument/2006/relationships/slideLayout" Target="../slideLayouts/slideLayout364.xml"/><Relationship Id="rId49" Type="http://schemas.openxmlformats.org/officeDocument/2006/relationships/slideLayout" Target="../slideLayouts/slideLayout385.xml"/><Relationship Id="rId114" Type="http://schemas.openxmlformats.org/officeDocument/2006/relationships/slideLayout" Target="../slideLayouts/slideLayout450.xml"/><Relationship Id="rId119" Type="http://schemas.openxmlformats.org/officeDocument/2006/relationships/slideLayout" Target="../slideLayouts/slideLayout455.xml"/><Relationship Id="rId44" Type="http://schemas.openxmlformats.org/officeDocument/2006/relationships/slideLayout" Target="../slideLayouts/slideLayout380.xml"/><Relationship Id="rId60" Type="http://schemas.openxmlformats.org/officeDocument/2006/relationships/slideLayout" Target="../slideLayouts/slideLayout396.xml"/><Relationship Id="rId65" Type="http://schemas.openxmlformats.org/officeDocument/2006/relationships/slideLayout" Target="../slideLayouts/slideLayout401.xml"/><Relationship Id="rId81" Type="http://schemas.openxmlformats.org/officeDocument/2006/relationships/slideLayout" Target="../slideLayouts/slideLayout417.xml"/><Relationship Id="rId86" Type="http://schemas.openxmlformats.org/officeDocument/2006/relationships/slideLayout" Target="../slideLayouts/slideLayout422.xml"/><Relationship Id="rId130" Type="http://schemas.openxmlformats.org/officeDocument/2006/relationships/slideLayout" Target="../slideLayouts/slideLayout466.xml"/><Relationship Id="rId135" Type="http://schemas.openxmlformats.org/officeDocument/2006/relationships/slideLayout" Target="../slideLayouts/slideLayout471.xml"/><Relationship Id="rId151" Type="http://schemas.openxmlformats.org/officeDocument/2006/relationships/slideLayout" Target="../slideLayouts/slideLayout487.xml"/><Relationship Id="rId156" Type="http://schemas.openxmlformats.org/officeDocument/2006/relationships/slideLayout" Target="../slideLayouts/slideLayout492.xml"/><Relationship Id="rId13" Type="http://schemas.openxmlformats.org/officeDocument/2006/relationships/slideLayout" Target="../slideLayouts/slideLayout349.xml"/><Relationship Id="rId18" Type="http://schemas.openxmlformats.org/officeDocument/2006/relationships/slideLayout" Target="../slideLayouts/slideLayout354.xml"/><Relationship Id="rId39" Type="http://schemas.openxmlformats.org/officeDocument/2006/relationships/slideLayout" Target="../slideLayouts/slideLayout375.xml"/><Relationship Id="rId109" Type="http://schemas.openxmlformats.org/officeDocument/2006/relationships/slideLayout" Target="../slideLayouts/slideLayout445.xml"/><Relationship Id="rId34" Type="http://schemas.openxmlformats.org/officeDocument/2006/relationships/slideLayout" Target="../slideLayouts/slideLayout370.xml"/><Relationship Id="rId50" Type="http://schemas.openxmlformats.org/officeDocument/2006/relationships/slideLayout" Target="../slideLayouts/slideLayout386.xml"/><Relationship Id="rId55" Type="http://schemas.openxmlformats.org/officeDocument/2006/relationships/slideLayout" Target="../slideLayouts/slideLayout391.xml"/><Relationship Id="rId76" Type="http://schemas.openxmlformats.org/officeDocument/2006/relationships/slideLayout" Target="../slideLayouts/slideLayout412.xml"/><Relationship Id="rId97" Type="http://schemas.openxmlformats.org/officeDocument/2006/relationships/slideLayout" Target="../slideLayouts/slideLayout433.xml"/><Relationship Id="rId104" Type="http://schemas.openxmlformats.org/officeDocument/2006/relationships/slideLayout" Target="../slideLayouts/slideLayout440.xml"/><Relationship Id="rId120" Type="http://schemas.openxmlformats.org/officeDocument/2006/relationships/slideLayout" Target="../slideLayouts/slideLayout456.xml"/><Relationship Id="rId125" Type="http://schemas.openxmlformats.org/officeDocument/2006/relationships/slideLayout" Target="../slideLayouts/slideLayout461.xml"/><Relationship Id="rId141" Type="http://schemas.openxmlformats.org/officeDocument/2006/relationships/slideLayout" Target="../slideLayouts/slideLayout477.xml"/><Relationship Id="rId146" Type="http://schemas.openxmlformats.org/officeDocument/2006/relationships/slideLayout" Target="../slideLayouts/slideLayout482.xml"/><Relationship Id="rId167" Type="http://schemas.openxmlformats.org/officeDocument/2006/relationships/slideLayout" Target="../slideLayouts/slideLayout503.xml"/><Relationship Id="rId7" Type="http://schemas.openxmlformats.org/officeDocument/2006/relationships/slideLayout" Target="../slideLayouts/slideLayout343.xml"/><Relationship Id="rId71" Type="http://schemas.openxmlformats.org/officeDocument/2006/relationships/slideLayout" Target="../slideLayouts/slideLayout407.xml"/><Relationship Id="rId92" Type="http://schemas.openxmlformats.org/officeDocument/2006/relationships/slideLayout" Target="../slideLayouts/slideLayout428.xml"/><Relationship Id="rId162" Type="http://schemas.openxmlformats.org/officeDocument/2006/relationships/slideLayout" Target="../slideLayouts/slideLayout498.xml"/><Relationship Id="rId2" Type="http://schemas.openxmlformats.org/officeDocument/2006/relationships/slideLayout" Target="../slideLayouts/slideLayout338.xml"/><Relationship Id="rId29" Type="http://schemas.openxmlformats.org/officeDocument/2006/relationships/slideLayout" Target="../slideLayouts/slideLayout365.xml"/><Relationship Id="rId24" Type="http://schemas.openxmlformats.org/officeDocument/2006/relationships/slideLayout" Target="../slideLayouts/slideLayout360.xml"/><Relationship Id="rId40" Type="http://schemas.openxmlformats.org/officeDocument/2006/relationships/slideLayout" Target="../slideLayouts/slideLayout376.xml"/><Relationship Id="rId45" Type="http://schemas.openxmlformats.org/officeDocument/2006/relationships/slideLayout" Target="../slideLayouts/slideLayout381.xml"/><Relationship Id="rId66" Type="http://schemas.openxmlformats.org/officeDocument/2006/relationships/slideLayout" Target="../slideLayouts/slideLayout402.xml"/><Relationship Id="rId87" Type="http://schemas.openxmlformats.org/officeDocument/2006/relationships/slideLayout" Target="../slideLayouts/slideLayout423.xml"/><Relationship Id="rId110" Type="http://schemas.openxmlformats.org/officeDocument/2006/relationships/slideLayout" Target="../slideLayouts/slideLayout446.xml"/><Relationship Id="rId115" Type="http://schemas.openxmlformats.org/officeDocument/2006/relationships/slideLayout" Target="../slideLayouts/slideLayout451.xml"/><Relationship Id="rId131" Type="http://schemas.openxmlformats.org/officeDocument/2006/relationships/slideLayout" Target="../slideLayouts/slideLayout467.xml"/><Relationship Id="rId136" Type="http://schemas.openxmlformats.org/officeDocument/2006/relationships/slideLayout" Target="../slideLayouts/slideLayout472.xml"/><Relationship Id="rId157" Type="http://schemas.openxmlformats.org/officeDocument/2006/relationships/slideLayout" Target="../slideLayouts/slideLayout493.xml"/><Relationship Id="rId61" Type="http://schemas.openxmlformats.org/officeDocument/2006/relationships/slideLayout" Target="../slideLayouts/slideLayout397.xml"/><Relationship Id="rId82" Type="http://schemas.openxmlformats.org/officeDocument/2006/relationships/slideLayout" Target="../slideLayouts/slideLayout418.xml"/><Relationship Id="rId152" Type="http://schemas.openxmlformats.org/officeDocument/2006/relationships/slideLayout" Target="../slideLayouts/slideLayout488.xml"/><Relationship Id="rId19" Type="http://schemas.openxmlformats.org/officeDocument/2006/relationships/slideLayout" Target="../slideLayouts/slideLayout355.xml"/><Relationship Id="rId14" Type="http://schemas.openxmlformats.org/officeDocument/2006/relationships/slideLayout" Target="../slideLayouts/slideLayout350.xml"/><Relationship Id="rId30" Type="http://schemas.openxmlformats.org/officeDocument/2006/relationships/slideLayout" Target="../slideLayouts/slideLayout366.xml"/><Relationship Id="rId35" Type="http://schemas.openxmlformats.org/officeDocument/2006/relationships/slideLayout" Target="../slideLayouts/slideLayout371.xml"/><Relationship Id="rId56" Type="http://schemas.openxmlformats.org/officeDocument/2006/relationships/slideLayout" Target="../slideLayouts/slideLayout392.xml"/><Relationship Id="rId77" Type="http://schemas.openxmlformats.org/officeDocument/2006/relationships/slideLayout" Target="../slideLayouts/slideLayout413.xml"/><Relationship Id="rId100" Type="http://schemas.openxmlformats.org/officeDocument/2006/relationships/slideLayout" Target="../slideLayouts/slideLayout436.xml"/><Relationship Id="rId105" Type="http://schemas.openxmlformats.org/officeDocument/2006/relationships/slideLayout" Target="../slideLayouts/slideLayout441.xml"/><Relationship Id="rId126" Type="http://schemas.openxmlformats.org/officeDocument/2006/relationships/slideLayout" Target="../slideLayouts/slideLayout462.xml"/><Relationship Id="rId147" Type="http://schemas.openxmlformats.org/officeDocument/2006/relationships/slideLayout" Target="../slideLayouts/slideLayout483.xml"/><Relationship Id="rId168" Type="http://schemas.openxmlformats.org/officeDocument/2006/relationships/theme" Target="../theme/theme3.xml"/><Relationship Id="rId8" Type="http://schemas.openxmlformats.org/officeDocument/2006/relationships/slideLayout" Target="../slideLayouts/slideLayout344.xml"/><Relationship Id="rId51" Type="http://schemas.openxmlformats.org/officeDocument/2006/relationships/slideLayout" Target="../slideLayouts/slideLayout387.xml"/><Relationship Id="rId72" Type="http://schemas.openxmlformats.org/officeDocument/2006/relationships/slideLayout" Target="../slideLayouts/slideLayout408.xml"/><Relationship Id="rId93" Type="http://schemas.openxmlformats.org/officeDocument/2006/relationships/slideLayout" Target="../slideLayouts/slideLayout429.xml"/><Relationship Id="rId98" Type="http://schemas.openxmlformats.org/officeDocument/2006/relationships/slideLayout" Target="../slideLayouts/slideLayout434.xml"/><Relationship Id="rId121" Type="http://schemas.openxmlformats.org/officeDocument/2006/relationships/slideLayout" Target="../slideLayouts/slideLayout457.xml"/><Relationship Id="rId142" Type="http://schemas.openxmlformats.org/officeDocument/2006/relationships/slideLayout" Target="../slideLayouts/slideLayout478.xml"/><Relationship Id="rId163" Type="http://schemas.openxmlformats.org/officeDocument/2006/relationships/slideLayout" Target="../slideLayouts/slideLayout499.xml"/><Relationship Id="rId3" Type="http://schemas.openxmlformats.org/officeDocument/2006/relationships/slideLayout" Target="../slideLayouts/slideLayout339.xml"/><Relationship Id="rId25" Type="http://schemas.openxmlformats.org/officeDocument/2006/relationships/slideLayout" Target="../slideLayouts/slideLayout361.xml"/><Relationship Id="rId46" Type="http://schemas.openxmlformats.org/officeDocument/2006/relationships/slideLayout" Target="../slideLayouts/slideLayout382.xml"/><Relationship Id="rId67" Type="http://schemas.openxmlformats.org/officeDocument/2006/relationships/slideLayout" Target="../slideLayouts/slideLayout403.xml"/><Relationship Id="rId116" Type="http://schemas.openxmlformats.org/officeDocument/2006/relationships/slideLayout" Target="../slideLayouts/slideLayout452.xml"/><Relationship Id="rId137" Type="http://schemas.openxmlformats.org/officeDocument/2006/relationships/slideLayout" Target="../slideLayouts/slideLayout473.xml"/><Relationship Id="rId158" Type="http://schemas.openxmlformats.org/officeDocument/2006/relationships/slideLayout" Target="../slideLayouts/slideLayout494.xml"/><Relationship Id="rId20" Type="http://schemas.openxmlformats.org/officeDocument/2006/relationships/slideLayout" Target="../slideLayouts/slideLayout356.xml"/><Relationship Id="rId41" Type="http://schemas.openxmlformats.org/officeDocument/2006/relationships/slideLayout" Target="../slideLayouts/slideLayout377.xml"/><Relationship Id="rId62" Type="http://schemas.openxmlformats.org/officeDocument/2006/relationships/slideLayout" Target="../slideLayouts/slideLayout398.xml"/><Relationship Id="rId83" Type="http://schemas.openxmlformats.org/officeDocument/2006/relationships/slideLayout" Target="../slideLayouts/slideLayout419.xml"/><Relationship Id="rId88" Type="http://schemas.openxmlformats.org/officeDocument/2006/relationships/slideLayout" Target="../slideLayouts/slideLayout424.xml"/><Relationship Id="rId111" Type="http://schemas.openxmlformats.org/officeDocument/2006/relationships/slideLayout" Target="../slideLayouts/slideLayout447.xml"/><Relationship Id="rId132" Type="http://schemas.openxmlformats.org/officeDocument/2006/relationships/slideLayout" Target="../slideLayouts/slideLayout468.xml"/><Relationship Id="rId153" Type="http://schemas.openxmlformats.org/officeDocument/2006/relationships/slideLayout" Target="../slideLayouts/slideLayout489.xml"/><Relationship Id="rId15" Type="http://schemas.openxmlformats.org/officeDocument/2006/relationships/slideLayout" Target="../slideLayouts/slideLayout351.xml"/><Relationship Id="rId36" Type="http://schemas.openxmlformats.org/officeDocument/2006/relationships/slideLayout" Target="../slideLayouts/slideLayout372.xml"/><Relationship Id="rId57" Type="http://schemas.openxmlformats.org/officeDocument/2006/relationships/slideLayout" Target="../slideLayouts/slideLayout393.xml"/><Relationship Id="rId106" Type="http://schemas.openxmlformats.org/officeDocument/2006/relationships/slideLayout" Target="../slideLayouts/slideLayout442.xml"/><Relationship Id="rId127" Type="http://schemas.openxmlformats.org/officeDocument/2006/relationships/slideLayout" Target="../slideLayouts/slideLayout463.xml"/><Relationship Id="rId10" Type="http://schemas.openxmlformats.org/officeDocument/2006/relationships/slideLayout" Target="../slideLayouts/slideLayout346.xml"/><Relationship Id="rId31" Type="http://schemas.openxmlformats.org/officeDocument/2006/relationships/slideLayout" Target="../slideLayouts/slideLayout367.xml"/><Relationship Id="rId52" Type="http://schemas.openxmlformats.org/officeDocument/2006/relationships/slideLayout" Target="../slideLayouts/slideLayout388.xml"/><Relationship Id="rId73" Type="http://schemas.openxmlformats.org/officeDocument/2006/relationships/slideLayout" Target="../slideLayouts/slideLayout409.xml"/><Relationship Id="rId78" Type="http://schemas.openxmlformats.org/officeDocument/2006/relationships/slideLayout" Target="../slideLayouts/slideLayout414.xml"/><Relationship Id="rId94" Type="http://schemas.openxmlformats.org/officeDocument/2006/relationships/slideLayout" Target="../slideLayouts/slideLayout430.xml"/><Relationship Id="rId99" Type="http://schemas.openxmlformats.org/officeDocument/2006/relationships/slideLayout" Target="../slideLayouts/slideLayout435.xml"/><Relationship Id="rId101" Type="http://schemas.openxmlformats.org/officeDocument/2006/relationships/slideLayout" Target="../slideLayouts/slideLayout437.xml"/><Relationship Id="rId122" Type="http://schemas.openxmlformats.org/officeDocument/2006/relationships/slideLayout" Target="../slideLayouts/slideLayout458.xml"/><Relationship Id="rId143" Type="http://schemas.openxmlformats.org/officeDocument/2006/relationships/slideLayout" Target="../slideLayouts/slideLayout479.xml"/><Relationship Id="rId148" Type="http://schemas.openxmlformats.org/officeDocument/2006/relationships/slideLayout" Target="../slideLayouts/slideLayout484.xml"/><Relationship Id="rId164" Type="http://schemas.openxmlformats.org/officeDocument/2006/relationships/slideLayout" Target="../slideLayouts/slideLayout500.xml"/><Relationship Id="rId4" Type="http://schemas.openxmlformats.org/officeDocument/2006/relationships/slideLayout" Target="../slideLayouts/slideLayout340.xml"/><Relationship Id="rId9" Type="http://schemas.openxmlformats.org/officeDocument/2006/relationships/slideLayout" Target="../slideLayouts/slideLayout345.xml"/><Relationship Id="rId26" Type="http://schemas.openxmlformats.org/officeDocument/2006/relationships/slideLayout" Target="../slideLayouts/slideLayout362.xml"/><Relationship Id="rId47" Type="http://schemas.openxmlformats.org/officeDocument/2006/relationships/slideLayout" Target="../slideLayouts/slideLayout383.xml"/><Relationship Id="rId68" Type="http://schemas.openxmlformats.org/officeDocument/2006/relationships/slideLayout" Target="../slideLayouts/slideLayout404.xml"/><Relationship Id="rId89" Type="http://schemas.openxmlformats.org/officeDocument/2006/relationships/slideLayout" Target="../slideLayouts/slideLayout425.xml"/><Relationship Id="rId112" Type="http://schemas.openxmlformats.org/officeDocument/2006/relationships/slideLayout" Target="../slideLayouts/slideLayout448.xml"/><Relationship Id="rId133" Type="http://schemas.openxmlformats.org/officeDocument/2006/relationships/slideLayout" Target="../slideLayouts/slideLayout469.xml"/><Relationship Id="rId154" Type="http://schemas.openxmlformats.org/officeDocument/2006/relationships/slideLayout" Target="../slideLayouts/slideLayout490.xml"/><Relationship Id="rId16" Type="http://schemas.openxmlformats.org/officeDocument/2006/relationships/slideLayout" Target="../slideLayouts/slideLayout352.xml"/><Relationship Id="rId37" Type="http://schemas.openxmlformats.org/officeDocument/2006/relationships/slideLayout" Target="../slideLayouts/slideLayout373.xml"/><Relationship Id="rId58" Type="http://schemas.openxmlformats.org/officeDocument/2006/relationships/slideLayout" Target="../slideLayouts/slideLayout394.xml"/><Relationship Id="rId79" Type="http://schemas.openxmlformats.org/officeDocument/2006/relationships/slideLayout" Target="../slideLayouts/slideLayout415.xml"/><Relationship Id="rId102" Type="http://schemas.openxmlformats.org/officeDocument/2006/relationships/slideLayout" Target="../slideLayouts/slideLayout438.xml"/><Relationship Id="rId123" Type="http://schemas.openxmlformats.org/officeDocument/2006/relationships/slideLayout" Target="../slideLayouts/slideLayout459.xml"/><Relationship Id="rId144" Type="http://schemas.openxmlformats.org/officeDocument/2006/relationships/slideLayout" Target="../slideLayouts/slideLayout480.xml"/><Relationship Id="rId90" Type="http://schemas.openxmlformats.org/officeDocument/2006/relationships/slideLayout" Target="../slideLayouts/slideLayout426.xml"/><Relationship Id="rId165" Type="http://schemas.openxmlformats.org/officeDocument/2006/relationships/slideLayout" Target="../slideLayouts/slideLayout501.xml"/><Relationship Id="rId27" Type="http://schemas.openxmlformats.org/officeDocument/2006/relationships/slideLayout" Target="../slideLayouts/slideLayout363.xml"/><Relationship Id="rId48" Type="http://schemas.openxmlformats.org/officeDocument/2006/relationships/slideLayout" Target="../slideLayouts/slideLayout384.xml"/><Relationship Id="rId69" Type="http://schemas.openxmlformats.org/officeDocument/2006/relationships/slideLayout" Target="../slideLayouts/slideLayout405.xml"/><Relationship Id="rId113" Type="http://schemas.openxmlformats.org/officeDocument/2006/relationships/slideLayout" Target="../slideLayouts/slideLayout449.xml"/><Relationship Id="rId134" Type="http://schemas.openxmlformats.org/officeDocument/2006/relationships/slideLayout" Target="../slideLayouts/slideLayout470.xml"/><Relationship Id="rId80" Type="http://schemas.openxmlformats.org/officeDocument/2006/relationships/slideLayout" Target="../slideLayouts/slideLayout416.xml"/><Relationship Id="rId155" Type="http://schemas.openxmlformats.org/officeDocument/2006/relationships/slideLayout" Target="../slideLayouts/slideLayout49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1.xml"/><Relationship Id="rId13" Type="http://schemas.openxmlformats.org/officeDocument/2006/relationships/slideLayout" Target="../slideLayouts/slideLayout516.xml"/><Relationship Id="rId3" Type="http://schemas.openxmlformats.org/officeDocument/2006/relationships/slideLayout" Target="../slideLayouts/slideLayout506.xml"/><Relationship Id="rId7" Type="http://schemas.openxmlformats.org/officeDocument/2006/relationships/slideLayout" Target="../slideLayouts/slideLayout510.xml"/><Relationship Id="rId12" Type="http://schemas.openxmlformats.org/officeDocument/2006/relationships/slideLayout" Target="../slideLayouts/slideLayout515.xml"/><Relationship Id="rId17" Type="http://schemas.openxmlformats.org/officeDocument/2006/relationships/theme" Target="../theme/theme4.xml"/><Relationship Id="rId2" Type="http://schemas.openxmlformats.org/officeDocument/2006/relationships/slideLayout" Target="../slideLayouts/slideLayout505.xml"/><Relationship Id="rId16" Type="http://schemas.openxmlformats.org/officeDocument/2006/relationships/slideLayout" Target="../slideLayouts/slideLayout519.xml"/><Relationship Id="rId1" Type="http://schemas.openxmlformats.org/officeDocument/2006/relationships/slideLayout" Target="../slideLayouts/slideLayout504.xml"/><Relationship Id="rId6" Type="http://schemas.openxmlformats.org/officeDocument/2006/relationships/slideLayout" Target="../slideLayouts/slideLayout509.xml"/><Relationship Id="rId11" Type="http://schemas.openxmlformats.org/officeDocument/2006/relationships/slideLayout" Target="../slideLayouts/slideLayout514.xml"/><Relationship Id="rId5" Type="http://schemas.openxmlformats.org/officeDocument/2006/relationships/slideLayout" Target="../slideLayouts/slideLayout508.xml"/><Relationship Id="rId15" Type="http://schemas.openxmlformats.org/officeDocument/2006/relationships/slideLayout" Target="../slideLayouts/slideLayout518.xml"/><Relationship Id="rId10" Type="http://schemas.openxmlformats.org/officeDocument/2006/relationships/slideLayout" Target="../slideLayouts/slideLayout513.xml"/><Relationship Id="rId4" Type="http://schemas.openxmlformats.org/officeDocument/2006/relationships/slideLayout" Target="../slideLayouts/slideLayout507.xml"/><Relationship Id="rId9" Type="http://schemas.openxmlformats.org/officeDocument/2006/relationships/slideLayout" Target="../slideLayouts/slideLayout512.xml"/><Relationship Id="rId14" Type="http://schemas.openxmlformats.org/officeDocument/2006/relationships/slideLayout" Target="../slideLayouts/slideLayout517.xml"/></Relationships>
</file>

<file path=ppt/slideMasters/_rels/slideMaster5.xml.rels><?xml version="1.0" encoding="UTF-8" standalone="yes"?>
<Relationships xmlns="http://schemas.openxmlformats.org/package/2006/relationships"><Relationship Id="rId117" Type="http://schemas.openxmlformats.org/officeDocument/2006/relationships/slideLayout" Target="../slideLayouts/slideLayout636.xml"/><Relationship Id="rId21" Type="http://schemas.openxmlformats.org/officeDocument/2006/relationships/slideLayout" Target="../slideLayouts/slideLayout540.xml"/><Relationship Id="rId42" Type="http://schemas.openxmlformats.org/officeDocument/2006/relationships/slideLayout" Target="../slideLayouts/slideLayout561.xml"/><Relationship Id="rId63" Type="http://schemas.openxmlformats.org/officeDocument/2006/relationships/slideLayout" Target="../slideLayouts/slideLayout582.xml"/><Relationship Id="rId84" Type="http://schemas.openxmlformats.org/officeDocument/2006/relationships/slideLayout" Target="../slideLayouts/slideLayout603.xml"/><Relationship Id="rId138" Type="http://schemas.openxmlformats.org/officeDocument/2006/relationships/slideLayout" Target="../slideLayouts/slideLayout657.xml"/><Relationship Id="rId159" Type="http://schemas.openxmlformats.org/officeDocument/2006/relationships/slideLayout" Target="../slideLayouts/slideLayout678.xml"/><Relationship Id="rId107" Type="http://schemas.openxmlformats.org/officeDocument/2006/relationships/slideLayout" Target="../slideLayouts/slideLayout626.xml"/><Relationship Id="rId11" Type="http://schemas.openxmlformats.org/officeDocument/2006/relationships/slideLayout" Target="../slideLayouts/slideLayout530.xml"/><Relationship Id="rId32" Type="http://schemas.openxmlformats.org/officeDocument/2006/relationships/slideLayout" Target="../slideLayouts/slideLayout551.xml"/><Relationship Id="rId53" Type="http://schemas.openxmlformats.org/officeDocument/2006/relationships/slideLayout" Target="../slideLayouts/slideLayout572.xml"/><Relationship Id="rId74" Type="http://schemas.openxmlformats.org/officeDocument/2006/relationships/slideLayout" Target="../slideLayouts/slideLayout593.xml"/><Relationship Id="rId128" Type="http://schemas.openxmlformats.org/officeDocument/2006/relationships/slideLayout" Target="../slideLayouts/slideLayout647.xml"/><Relationship Id="rId149" Type="http://schemas.openxmlformats.org/officeDocument/2006/relationships/slideLayout" Target="../slideLayouts/slideLayout668.xml"/><Relationship Id="rId5" Type="http://schemas.openxmlformats.org/officeDocument/2006/relationships/slideLayout" Target="../slideLayouts/slideLayout524.xml"/><Relationship Id="rId95" Type="http://schemas.openxmlformats.org/officeDocument/2006/relationships/slideLayout" Target="../slideLayouts/slideLayout614.xml"/><Relationship Id="rId160" Type="http://schemas.openxmlformats.org/officeDocument/2006/relationships/slideLayout" Target="../slideLayouts/slideLayout679.xml"/><Relationship Id="rId22" Type="http://schemas.openxmlformats.org/officeDocument/2006/relationships/slideLayout" Target="../slideLayouts/slideLayout541.xml"/><Relationship Id="rId43" Type="http://schemas.openxmlformats.org/officeDocument/2006/relationships/slideLayout" Target="../slideLayouts/slideLayout562.xml"/><Relationship Id="rId64" Type="http://schemas.openxmlformats.org/officeDocument/2006/relationships/slideLayout" Target="../slideLayouts/slideLayout583.xml"/><Relationship Id="rId118" Type="http://schemas.openxmlformats.org/officeDocument/2006/relationships/slideLayout" Target="../slideLayouts/slideLayout637.xml"/><Relationship Id="rId139" Type="http://schemas.openxmlformats.org/officeDocument/2006/relationships/slideLayout" Target="../slideLayouts/slideLayout658.xml"/><Relationship Id="rId85" Type="http://schemas.openxmlformats.org/officeDocument/2006/relationships/slideLayout" Target="../slideLayouts/slideLayout604.xml"/><Relationship Id="rId150" Type="http://schemas.openxmlformats.org/officeDocument/2006/relationships/slideLayout" Target="../slideLayouts/slideLayout669.xml"/><Relationship Id="rId12" Type="http://schemas.openxmlformats.org/officeDocument/2006/relationships/slideLayout" Target="../slideLayouts/slideLayout531.xml"/><Relationship Id="rId17" Type="http://schemas.openxmlformats.org/officeDocument/2006/relationships/slideLayout" Target="../slideLayouts/slideLayout536.xml"/><Relationship Id="rId33" Type="http://schemas.openxmlformats.org/officeDocument/2006/relationships/slideLayout" Target="../slideLayouts/slideLayout552.xml"/><Relationship Id="rId38" Type="http://schemas.openxmlformats.org/officeDocument/2006/relationships/slideLayout" Target="../slideLayouts/slideLayout557.xml"/><Relationship Id="rId59" Type="http://schemas.openxmlformats.org/officeDocument/2006/relationships/slideLayout" Target="../slideLayouts/slideLayout578.xml"/><Relationship Id="rId103" Type="http://schemas.openxmlformats.org/officeDocument/2006/relationships/slideLayout" Target="../slideLayouts/slideLayout622.xml"/><Relationship Id="rId108" Type="http://schemas.openxmlformats.org/officeDocument/2006/relationships/slideLayout" Target="../slideLayouts/slideLayout627.xml"/><Relationship Id="rId124" Type="http://schemas.openxmlformats.org/officeDocument/2006/relationships/slideLayout" Target="../slideLayouts/slideLayout643.xml"/><Relationship Id="rId129" Type="http://schemas.openxmlformats.org/officeDocument/2006/relationships/slideLayout" Target="../slideLayouts/slideLayout648.xml"/><Relationship Id="rId54" Type="http://schemas.openxmlformats.org/officeDocument/2006/relationships/slideLayout" Target="../slideLayouts/slideLayout573.xml"/><Relationship Id="rId70" Type="http://schemas.openxmlformats.org/officeDocument/2006/relationships/slideLayout" Target="../slideLayouts/slideLayout589.xml"/><Relationship Id="rId75" Type="http://schemas.openxmlformats.org/officeDocument/2006/relationships/slideLayout" Target="../slideLayouts/slideLayout594.xml"/><Relationship Id="rId91" Type="http://schemas.openxmlformats.org/officeDocument/2006/relationships/slideLayout" Target="../slideLayouts/slideLayout610.xml"/><Relationship Id="rId96" Type="http://schemas.openxmlformats.org/officeDocument/2006/relationships/slideLayout" Target="../slideLayouts/slideLayout615.xml"/><Relationship Id="rId140" Type="http://schemas.openxmlformats.org/officeDocument/2006/relationships/slideLayout" Target="../slideLayouts/slideLayout659.xml"/><Relationship Id="rId145" Type="http://schemas.openxmlformats.org/officeDocument/2006/relationships/slideLayout" Target="../slideLayouts/slideLayout664.xml"/><Relationship Id="rId161" Type="http://schemas.openxmlformats.org/officeDocument/2006/relationships/slideLayout" Target="../slideLayouts/slideLayout680.xml"/><Relationship Id="rId166" Type="http://schemas.openxmlformats.org/officeDocument/2006/relationships/slideLayout" Target="../slideLayouts/slideLayout685.xml"/><Relationship Id="rId1" Type="http://schemas.openxmlformats.org/officeDocument/2006/relationships/slideLayout" Target="../slideLayouts/slideLayout520.xml"/><Relationship Id="rId6" Type="http://schemas.openxmlformats.org/officeDocument/2006/relationships/slideLayout" Target="../slideLayouts/slideLayout525.xml"/><Relationship Id="rId23" Type="http://schemas.openxmlformats.org/officeDocument/2006/relationships/slideLayout" Target="../slideLayouts/slideLayout542.xml"/><Relationship Id="rId28" Type="http://schemas.openxmlformats.org/officeDocument/2006/relationships/slideLayout" Target="../slideLayouts/slideLayout547.xml"/><Relationship Id="rId49" Type="http://schemas.openxmlformats.org/officeDocument/2006/relationships/slideLayout" Target="../slideLayouts/slideLayout568.xml"/><Relationship Id="rId114" Type="http://schemas.openxmlformats.org/officeDocument/2006/relationships/slideLayout" Target="../slideLayouts/slideLayout633.xml"/><Relationship Id="rId119" Type="http://schemas.openxmlformats.org/officeDocument/2006/relationships/slideLayout" Target="../slideLayouts/slideLayout638.xml"/><Relationship Id="rId44" Type="http://schemas.openxmlformats.org/officeDocument/2006/relationships/slideLayout" Target="../slideLayouts/slideLayout563.xml"/><Relationship Id="rId60" Type="http://schemas.openxmlformats.org/officeDocument/2006/relationships/slideLayout" Target="../slideLayouts/slideLayout579.xml"/><Relationship Id="rId65" Type="http://schemas.openxmlformats.org/officeDocument/2006/relationships/slideLayout" Target="../slideLayouts/slideLayout584.xml"/><Relationship Id="rId81" Type="http://schemas.openxmlformats.org/officeDocument/2006/relationships/slideLayout" Target="../slideLayouts/slideLayout600.xml"/><Relationship Id="rId86" Type="http://schemas.openxmlformats.org/officeDocument/2006/relationships/slideLayout" Target="../slideLayouts/slideLayout605.xml"/><Relationship Id="rId130" Type="http://schemas.openxmlformats.org/officeDocument/2006/relationships/slideLayout" Target="../slideLayouts/slideLayout649.xml"/><Relationship Id="rId135" Type="http://schemas.openxmlformats.org/officeDocument/2006/relationships/slideLayout" Target="../slideLayouts/slideLayout654.xml"/><Relationship Id="rId151" Type="http://schemas.openxmlformats.org/officeDocument/2006/relationships/slideLayout" Target="../slideLayouts/slideLayout670.xml"/><Relationship Id="rId156" Type="http://schemas.openxmlformats.org/officeDocument/2006/relationships/slideLayout" Target="../slideLayouts/slideLayout675.xml"/><Relationship Id="rId13" Type="http://schemas.openxmlformats.org/officeDocument/2006/relationships/slideLayout" Target="../slideLayouts/slideLayout532.xml"/><Relationship Id="rId18" Type="http://schemas.openxmlformats.org/officeDocument/2006/relationships/slideLayout" Target="../slideLayouts/slideLayout537.xml"/><Relationship Id="rId39" Type="http://schemas.openxmlformats.org/officeDocument/2006/relationships/slideLayout" Target="../slideLayouts/slideLayout558.xml"/><Relationship Id="rId109" Type="http://schemas.openxmlformats.org/officeDocument/2006/relationships/slideLayout" Target="../slideLayouts/slideLayout628.xml"/><Relationship Id="rId34" Type="http://schemas.openxmlformats.org/officeDocument/2006/relationships/slideLayout" Target="../slideLayouts/slideLayout553.xml"/><Relationship Id="rId50" Type="http://schemas.openxmlformats.org/officeDocument/2006/relationships/slideLayout" Target="../slideLayouts/slideLayout569.xml"/><Relationship Id="rId55" Type="http://schemas.openxmlformats.org/officeDocument/2006/relationships/slideLayout" Target="../slideLayouts/slideLayout574.xml"/><Relationship Id="rId76" Type="http://schemas.openxmlformats.org/officeDocument/2006/relationships/slideLayout" Target="../slideLayouts/slideLayout595.xml"/><Relationship Id="rId97" Type="http://schemas.openxmlformats.org/officeDocument/2006/relationships/slideLayout" Target="../slideLayouts/slideLayout616.xml"/><Relationship Id="rId104" Type="http://schemas.openxmlformats.org/officeDocument/2006/relationships/slideLayout" Target="../slideLayouts/slideLayout623.xml"/><Relationship Id="rId120" Type="http://schemas.openxmlformats.org/officeDocument/2006/relationships/slideLayout" Target="../slideLayouts/slideLayout639.xml"/><Relationship Id="rId125" Type="http://schemas.openxmlformats.org/officeDocument/2006/relationships/slideLayout" Target="../slideLayouts/slideLayout644.xml"/><Relationship Id="rId141" Type="http://schemas.openxmlformats.org/officeDocument/2006/relationships/slideLayout" Target="../slideLayouts/slideLayout660.xml"/><Relationship Id="rId146" Type="http://schemas.openxmlformats.org/officeDocument/2006/relationships/slideLayout" Target="../slideLayouts/slideLayout665.xml"/><Relationship Id="rId167" Type="http://schemas.openxmlformats.org/officeDocument/2006/relationships/slideLayout" Target="../slideLayouts/slideLayout686.xml"/><Relationship Id="rId7" Type="http://schemas.openxmlformats.org/officeDocument/2006/relationships/slideLayout" Target="../slideLayouts/slideLayout526.xml"/><Relationship Id="rId71" Type="http://schemas.openxmlformats.org/officeDocument/2006/relationships/slideLayout" Target="../slideLayouts/slideLayout590.xml"/><Relationship Id="rId92" Type="http://schemas.openxmlformats.org/officeDocument/2006/relationships/slideLayout" Target="../slideLayouts/slideLayout611.xml"/><Relationship Id="rId162" Type="http://schemas.openxmlformats.org/officeDocument/2006/relationships/slideLayout" Target="../slideLayouts/slideLayout681.xml"/><Relationship Id="rId2" Type="http://schemas.openxmlformats.org/officeDocument/2006/relationships/slideLayout" Target="../slideLayouts/slideLayout521.xml"/><Relationship Id="rId29" Type="http://schemas.openxmlformats.org/officeDocument/2006/relationships/slideLayout" Target="../slideLayouts/slideLayout548.xml"/><Relationship Id="rId24" Type="http://schemas.openxmlformats.org/officeDocument/2006/relationships/slideLayout" Target="../slideLayouts/slideLayout543.xml"/><Relationship Id="rId40" Type="http://schemas.openxmlformats.org/officeDocument/2006/relationships/slideLayout" Target="../slideLayouts/slideLayout559.xml"/><Relationship Id="rId45" Type="http://schemas.openxmlformats.org/officeDocument/2006/relationships/slideLayout" Target="../slideLayouts/slideLayout564.xml"/><Relationship Id="rId66" Type="http://schemas.openxmlformats.org/officeDocument/2006/relationships/slideLayout" Target="../slideLayouts/slideLayout585.xml"/><Relationship Id="rId87" Type="http://schemas.openxmlformats.org/officeDocument/2006/relationships/slideLayout" Target="../slideLayouts/slideLayout606.xml"/><Relationship Id="rId110" Type="http://schemas.openxmlformats.org/officeDocument/2006/relationships/slideLayout" Target="../slideLayouts/slideLayout629.xml"/><Relationship Id="rId115" Type="http://schemas.openxmlformats.org/officeDocument/2006/relationships/slideLayout" Target="../slideLayouts/slideLayout634.xml"/><Relationship Id="rId131" Type="http://schemas.openxmlformats.org/officeDocument/2006/relationships/slideLayout" Target="../slideLayouts/slideLayout650.xml"/><Relationship Id="rId136" Type="http://schemas.openxmlformats.org/officeDocument/2006/relationships/slideLayout" Target="../slideLayouts/slideLayout655.xml"/><Relationship Id="rId157" Type="http://schemas.openxmlformats.org/officeDocument/2006/relationships/slideLayout" Target="../slideLayouts/slideLayout676.xml"/><Relationship Id="rId61" Type="http://schemas.openxmlformats.org/officeDocument/2006/relationships/slideLayout" Target="../slideLayouts/slideLayout580.xml"/><Relationship Id="rId82" Type="http://schemas.openxmlformats.org/officeDocument/2006/relationships/slideLayout" Target="../slideLayouts/slideLayout601.xml"/><Relationship Id="rId152" Type="http://schemas.openxmlformats.org/officeDocument/2006/relationships/slideLayout" Target="../slideLayouts/slideLayout671.xml"/><Relationship Id="rId19" Type="http://schemas.openxmlformats.org/officeDocument/2006/relationships/slideLayout" Target="../slideLayouts/slideLayout538.xml"/><Relationship Id="rId14" Type="http://schemas.openxmlformats.org/officeDocument/2006/relationships/slideLayout" Target="../slideLayouts/slideLayout533.xml"/><Relationship Id="rId30" Type="http://schemas.openxmlformats.org/officeDocument/2006/relationships/slideLayout" Target="../slideLayouts/slideLayout549.xml"/><Relationship Id="rId35" Type="http://schemas.openxmlformats.org/officeDocument/2006/relationships/slideLayout" Target="../slideLayouts/slideLayout554.xml"/><Relationship Id="rId56" Type="http://schemas.openxmlformats.org/officeDocument/2006/relationships/slideLayout" Target="../slideLayouts/slideLayout575.xml"/><Relationship Id="rId77" Type="http://schemas.openxmlformats.org/officeDocument/2006/relationships/slideLayout" Target="../slideLayouts/slideLayout596.xml"/><Relationship Id="rId100" Type="http://schemas.openxmlformats.org/officeDocument/2006/relationships/slideLayout" Target="../slideLayouts/slideLayout619.xml"/><Relationship Id="rId105" Type="http://schemas.openxmlformats.org/officeDocument/2006/relationships/slideLayout" Target="../slideLayouts/slideLayout624.xml"/><Relationship Id="rId126" Type="http://schemas.openxmlformats.org/officeDocument/2006/relationships/slideLayout" Target="../slideLayouts/slideLayout645.xml"/><Relationship Id="rId147" Type="http://schemas.openxmlformats.org/officeDocument/2006/relationships/slideLayout" Target="../slideLayouts/slideLayout666.xml"/><Relationship Id="rId168" Type="http://schemas.openxmlformats.org/officeDocument/2006/relationships/theme" Target="../theme/theme5.xml"/><Relationship Id="rId8" Type="http://schemas.openxmlformats.org/officeDocument/2006/relationships/slideLayout" Target="../slideLayouts/slideLayout527.xml"/><Relationship Id="rId51" Type="http://schemas.openxmlformats.org/officeDocument/2006/relationships/slideLayout" Target="../slideLayouts/slideLayout570.xml"/><Relationship Id="rId72" Type="http://schemas.openxmlformats.org/officeDocument/2006/relationships/slideLayout" Target="../slideLayouts/slideLayout591.xml"/><Relationship Id="rId93" Type="http://schemas.openxmlformats.org/officeDocument/2006/relationships/slideLayout" Target="../slideLayouts/slideLayout612.xml"/><Relationship Id="rId98" Type="http://schemas.openxmlformats.org/officeDocument/2006/relationships/slideLayout" Target="../slideLayouts/slideLayout617.xml"/><Relationship Id="rId121" Type="http://schemas.openxmlformats.org/officeDocument/2006/relationships/slideLayout" Target="../slideLayouts/slideLayout640.xml"/><Relationship Id="rId142" Type="http://schemas.openxmlformats.org/officeDocument/2006/relationships/slideLayout" Target="../slideLayouts/slideLayout661.xml"/><Relationship Id="rId163" Type="http://schemas.openxmlformats.org/officeDocument/2006/relationships/slideLayout" Target="../slideLayouts/slideLayout682.xml"/><Relationship Id="rId3" Type="http://schemas.openxmlformats.org/officeDocument/2006/relationships/slideLayout" Target="../slideLayouts/slideLayout522.xml"/><Relationship Id="rId25" Type="http://schemas.openxmlformats.org/officeDocument/2006/relationships/slideLayout" Target="../slideLayouts/slideLayout544.xml"/><Relationship Id="rId46" Type="http://schemas.openxmlformats.org/officeDocument/2006/relationships/slideLayout" Target="../slideLayouts/slideLayout565.xml"/><Relationship Id="rId67" Type="http://schemas.openxmlformats.org/officeDocument/2006/relationships/slideLayout" Target="../slideLayouts/slideLayout586.xml"/><Relationship Id="rId116" Type="http://schemas.openxmlformats.org/officeDocument/2006/relationships/slideLayout" Target="../slideLayouts/slideLayout635.xml"/><Relationship Id="rId137" Type="http://schemas.openxmlformats.org/officeDocument/2006/relationships/slideLayout" Target="../slideLayouts/slideLayout656.xml"/><Relationship Id="rId158" Type="http://schemas.openxmlformats.org/officeDocument/2006/relationships/slideLayout" Target="../slideLayouts/slideLayout677.xml"/><Relationship Id="rId20" Type="http://schemas.openxmlformats.org/officeDocument/2006/relationships/slideLayout" Target="../slideLayouts/slideLayout539.xml"/><Relationship Id="rId41" Type="http://schemas.openxmlformats.org/officeDocument/2006/relationships/slideLayout" Target="../slideLayouts/slideLayout560.xml"/><Relationship Id="rId62" Type="http://schemas.openxmlformats.org/officeDocument/2006/relationships/slideLayout" Target="../slideLayouts/slideLayout581.xml"/><Relationship Id="rId83" Type="http://schemas.openxmlformats.org/officeDocument/2006/relationships/slideLayout" Target="../slideLayouts/slideLayout602.xml"/><Relationship Id="rId88" Type="http://schemas.openxmlformats.org/officeDocument/2006/relationships/slideLayout" Target="../slideLayouts/slideLayout607.xml"/><Relationship Id="rId111" Type="http://schemas.openxmlformats.org/officeDocument/2006/relationships/slideLayout" Target="../slideLayouts/slideLayout630.xml"/><Relationship Id="rId132" Type="http://schemas.openxmlformats.org/officeDocument/2006/relationships/slideLayout" Target="../slideLayouts/slideLayout651.xml"/><Relationship Id="rId153" Type="http://schemas.openxmlformats.org/officeDocument/2006/relationships/slideLayout" Target="../slideLayouts/slideLayout672.xml"/><Relationship Id="rId15" Type="http://schemas.openxmlformats.org/officeDocument/2006/relationships/slideLayout" Target="../slideLayouts/slideLayout534.xml"/><Relationship Id="rId36" Type="http://schemas.openxmlformats.org/officeDocument/2006/relationships/slideLayout" Target="../slideLayouts/slideLayout555.xml"/><Relationship Id="rId57" Type="http://schemas.openxmlformats.org/officeDocument/2006/relationships/slideLayout" Target="../slideLayouts/slideLayout576.xml"/><Relationship Id="rId106" Type="http://schemas.openxmlformats.org/officeDocument/2006/relationships/slideLayout" Target="../slideLayouts/slideLayout625.xml"/><Relationship Id="rId127" Type="http://schemas.openxmlformats.org/officeDocument/2006/relationships/slideLayout" Target="../slideLayouts/slideLayout646.xml"/><Relationship Id="rId10" Type="http://schemas.openxmlformats.org/officeDocument/2006/relationships/slideLayout" Target="../slideLayouts/slideLayout529.xml"/><Relationship Id="rId31" Type="http://schemas.openxmlformats.org/officeDocument/2006/relationships/slideLayout" Target="../slideLayouts/slideLayout550.xml"/><Relationship Id="rId52" Type="http://schemas.openxmlformats.org/officeDocument/2006/relationships/slideLayout" Target="../slideLayouts/slideLayout571.xml"/><Relationship Id="rId73" Type="http://schemas.openxmlformats.org/officeDocument/2006/relationships/slideLayout" Target="../slideLayouts/slideLayout592.xml"/><Relationship Id="rId78" Type="http://schemas.openxmlformats.org/officeDocument/2006/relationships/slideLayout" Target="../slideLayouts/slideLayout597.xml"/><Relationship Id="rId94" Type="http://schemas.openxmlformats.org/officeDocument/2006/relationships/slideLayout" Target="../slideLayouts/slideLayout613.xml"/><Relationship Id="rId99" Type="http://schemas.openxmlformats.org/officeDocument/2006/relationships/slideLayout" Target="../slideLayouts/slideLayout618.xml"/><Relationship Id="rId101" Type="http://schemas.openxmlformats.org/officeDocument/2006/relationships/slideLayout" Target="../slideLayouts/slideLayout620.xml"/><Relationship Id="rId122" Type="http://schemas.openxmlformats.org/officeDocument/2006/relationships/slideLayout" Target="../slideLayouts/slideLayout641.xml"/><Relationship Id="rId143" Type="http://schemas.openxmlformats.org/officeDocument/2006/relationships/slideLayout" Target="../slideLayouts/slideLayout662.xml"/><Relationship Id="rId148" Type="http://schemas.openxmlformats.org/officeDocument/2006/relationships/slideLayout" Target="../slideLayouts/slideLayout667.xml"/><Relationship Id="rId164" Type="http://schemas.openxmlformats.org/officeDocument/2006/relationships/slideLayout" Target="../slideLayouts/slideLayout683.xml"/><Relationship Id="rId4" Type="http://schemas.openxmlformats.org/officeDocument/2006/relationships/slideLayout" Target="../slideLayouts/slideLayout523.xml"/><Relationship Id="rId9" Type="http://schemas.openxmlformats.org/officeDocument/2006/relationships/slideLayout" Target="../slideLayouts/slideLayout528.xml"/><Relationship Id="rId26" Type="http://schemas.openxmlformats.org/officeDocument/2006/relationships/slideLayout" Target="../slideLayouts/slideLayout545.xml"/><Relationship Id="rId47" Type="http://schemas.openxmlformats.org/officeDocument/2006/relationships/slideLayout" Target="../slideLayouts/slideLayout566.xml"/><Relationship Id="rId68" Type="http://schemas.openxmlformats.org/officeDocument/2006/relationships/slideLayout" Target="../slideLayouts/slideLayout587.xml"/><Relationship Id="rId89" Type="http://schemas.openxmlformats.org/officeDocument/2006/relationships/slideLayout" Target="../slideLayouts/slideLayout608.xml"/><Relationship Id="rId112" Type="http://schemas.openxmlformats.org/officeDocument/2006/relationships/slideLayout" Target="../slideLayouts/slideLayout631.xml"/><Relationship Id="rId133" Type="http://schemas.openxmlformats.org/officeDocument/2006/relationships/slideLayout" Target="../slideLayouts/slideLayout652.xml"/><Relationship Id="rId154" Type="http://schemas.openxmlformats.org/officeDocument/2006/relationships/slideLayout" Target="../slideLayouts/slideLayout673.xml"/><Relationship Id="rId16" Type="http://schemas.openxmlformats.org/officeDocument/2006/relationships/slideLayout" Target="../slideLayouts/slideLayout535.xml"/><Relationship Id="rId37" Type="http://schemas.openxmlformats.org/officeDocument/2006/relationships/slideLayout" Target="../slideLayouts/slideLayout556.xml"/><Relationship Id="rId58" Type="http://schemas.openxmlformats.org/officeDocument/2006/relationships/slideLayout" Target="../slideLayouts/slideLayout577.xml"/><Relationship Id="rId79" Type="http://schemas.openxmlformats.org/officeDocument/2006/relationships/slideLayout" Target="../slideLayouts/slideLayout598.xml"/><Relationship Id="rId102" Type="http://schemas.openxmlformats.org/officeDocument/2006/relationships/slideLayout" Target="../slideLayouts/slideLayout621.xml"/><Relationship Id="rId123" Type="http://schemas.openxmlformats.org/officeDocument/2006/relationships/slideLayout" Target="../slideLayouts/slideLayout642.xml"/><Relationship Id="rId144" Type="http://schemas.openxmlformats.org/officeDocument/2006/relationships/slideLayout" Target="../slideLayouts/slideLayout663.xml"/><Relationship Id="rId90" Type="http://schemas.openxmlformats.org/officeDocument/2006/relationships/slideLayout" Target="../slideLayouts/slideLayout609.xml"/><Relationship Id="rId165" Type="http://schemas.openxmlformats.org/officeDocument/2006/relationships/slideLayout" Target="../slideLayouts/slideLayout684.xml"/><Relationship Id="rId27" Type="http://schemas.openxmlformats.org/officeDocument/2006/relationships/slideLayout" Target="../slideLayouts/slideLayout546.xml"/><Relationship Id="rId48" Type="http://schemas.openxmlformats.org/officeDocument/2006/relationships/slideLayout" Target="../slideLayouts/slideLayout567.xml"/><Relationship Id="rId69" Type="http://schemas.openxmlformats.org/officeDocument/2006/relationships/slideLayout" Target="../slideLayouts/slideLayout588.xml"/><Relationship Id="rId113" Type="http://schemas.openxmlformats.org/officeDocument/2006/relationships/slideLayout" Target="../slideLayouts/slideLayout632.xml"/><Relationship Id="rId134" Type="http://schemas.openxmlformats.org/officeDocument/2006/relationships/slideLayout" Target="../slideLayouts/slideLayout653.xml"/><Relationship Id="rId80" Type="http://schemas.openxmlformats.org/officeDocument/2006/relationships/slideLayout" Target="../slideLayouts/slideLayout599.xml"/><Relationship Id="rId155" Type="http://schemas.openxmlformats.org/officeDocument/2006/relationships/slideLayout" Target="../slideLayouts/slideLayout674.xml"/></Relationships>
</file>

<file path=ppt/slideMasters/_rels/slideMaster6.xml.rels><?xml version="1.0" encoding="UTF-8" standalone="yes"?>
<Relationships xmlns="http://schemas.openxmlformats.org/package/2006/relationships"><Relationship Id="rId117" Type="http://schemas.openxmlformats.org/officeDocument/2006/relationships/slideLayout" Target="../slideLayouts/slideLayout803.xml"/><Relationship Id="rId21" Type="http://schemas.openxmlformats.org/officeDocument/2006/relationships/slideLayout" Target="../slideLayouts/slideLayout707.xml"/><Relationship Id="rId42" Type="http://schemas.openxmlformats.org/officeDocument/2006/relationships/slideLayout" Target="../slideLayouts/slideLayout728.xml"/><Relationship Id="rId63" Type="http://schemas.openxmlformats.org/officeDocument/2006/relationships/slideLayout" Target="../slideLayouts/slideLayout749.xml"/><Relationship Id="rId84" Type="http://schemas.openxmlformats.org/officeDocument/2006/relationships/slideLayout" Target="../slideLayouts/slideLayout770.xml"/><Relationship Id="rId138" Type="http://schemas.openxmlformats.org/officeDocument/2006/relationships/slideLayout" Target="../slideLayouts/slideLayout824.xml"/><Relationship Id="rId159" Type="http://schemas.openxmlformats.org/officeDocument/2006/relationships/slideLayout" Target="../slideLayouts/slideLayout845.xml"/><Relationship Id="rId107" Type="http://schemas.openxmlformats.org/officeDocument/2006/relationships/slideLayout" Target="../slideLayouts/slideLayout793.xml"/><Relationship Id="rId11" Type="http://schemas.openxmlformats.org/officeDocument/2006/relationships/slideLayout" Target="../slideLayouts/slideLayout697.xml"/><Relationship Id="rId32" Type="http://schemas.openxmlformats.org/officeDocument/2006/relationships/slideLayout" Target="../slideLayouts/slideLayout718.xml"/><Relationship Id="rId53" Type="http://schemas.openxmlformats.org/officeDocument/2006/relationships/slideLayout" Target="../slideLayouts/slideLayout739.xml"/><Relationship Id="rId74" Type="http://schemas.openxmlformats.org/officeDocument/2006/relationships/slideLayout" Target="../slideLayouts/slideLayout760.xml"/><Relationship Id="rId128" Type="http://schemas.openxmlformats.org/officeDocument/2006/relationships/slideLayout" Target="../slideLayouts/slideLayout814.xml"/><Relationship Id="rId149" Type="http://schemas.openxmlformats.org/officeDocument/2006/relationships/slideLayout" Target="../slideLayouts/slideLayout835.xml"/><Relationship Id="rId5" Type="http://schemas.openxmlformats.org/officeDocument/2006/relationships/slideLayout" Target="../slideLayouts/slideLayout691.xml"/><Relationship Id="rId95" Type="http://schemas.openxmlformats.org/officeDocument/2006/relationships/slideLayout" Target="../slideLayouts/slideLayout781.xml"/><Relationship Id="rId160" Type="http://schemas.openxmlformats.org/officeDocument/2006/relationships/slideLayout" Target="../slideLayouts/slideLayout846.xml"/><Relationship Id="rId22" Type="http://schemas.openxmlformats.org/officeDocument/2006/relationships/slideLayout" Target="../slideLayouts/slideLayout708.xml"/><Relationship Id="rId43" Type="http://schemas.openxmlformats.org/officeDocument/2006/relationships/slideLayout" Target="../slideLayouts/slideLayout729.xml"/><Relationship Id="rId64" Type="http://schemas.openxmlformats.org/officeDocument/2006/relationships/slideLayout" Target="../slideLayouts/slideLayout750.xml"/><Relationship Id="rId118" Type="http://schemas.openxmlformats.org/officeDocument/2006/relationships/slideLayout" Target="../slideLayouts/slideLayout804.xml"/><Relationship Id="rId139" Type="http://schemas.openxmlformats.org/officeDocument/2006/relationships/slideLayout" Target="../slideLayouts/slideLayout825.xml"/><Relationship Id="rId85" Type="http://schemas.openxmlformats.org/officeDocument/2006/relationships/slideLayout" Target="../slideLayouts/slideLayout771.xml"/><Relationship Id="rId150" Type="http://schemas.openxmlformats.org/officeDocument/2006/relationships/slideLayout" Target="../slideLayouts/slideLayout836.xml"/><Relationship Id="rId12" Type="http://schemas.openxmlformats.org/officeDocument/2006/relationships/slideLayout" Target="../slideLayouts/slideLayout698.xml"/><Relationship Id="rId17" Type="http://schemas.openxmlformats.org/officeDocument/2006/relationships/slideLayout" Target="../slideLayouts/slideLayout703.xml"/><Relationship Id="rId33" Type="http://schemas.openxmlformats.org/officeDocument/2006/relationships/slideLayout" Target="../slideLayouts/slideLayout719.xml"/><Relationship Id="rId38" Type="http://schemas.openxmlformats.org/officeDocument/2006/relationships/slideLayout" Target="../slideLayouts/slideLayout724.xml"/><Relationship Id="rId59" Type="http://schemas.openxmlformats.org/officeDocument/2006/relationships/slideLayout" Target="../slideLayouts/slideLayout745.xml"/><Relationship Id="rId103" Type="http://schemas.openxmlformats.org/officeDocument/2006/relationships/slideLayout" Target="../slideLayouts/slideLayout789.xml"/><Relationship Id="rId108" Type="http://schemas.openxmlformats.org/officeDocument/2006/relationships/slideLayout" Target="../slideLayouts/slideLayout794.xml"/><Relationship Id="rId124" Type="http://schemas.openxmlformats.org/officeDocument/2006/relationships/slideLayout" Target="../slideLayouts/slideLayout810.xml"/><Relationship Id="rId129" Type="http://schemas.openxmlformats.org/officeDocument/2006/relationships/slideLayout" Target="../slideLayouts/slideLayout815.xml"/><Relationship Id="rId54" Type="http://schemas.openxmlformats.org/officeDocument/2006/relationships/slideLayout" Target="../slideLayouts/slideLayout740.xml"/><Relationship Id="rId70" Type="http://schemas.openxmlformats.org/officeDocument/2006/relationships/slideLayout" Target="../slideLayouts/slideLayout756.xml"/><Relationship Id="rId75" Type="http://schemas.openxmlformats.org/officeDocument/2006/relationships/slideLayout" Target="../slideLayouts/slideLayout761.xml"/><Relationship Id="rId91" Type="http://schemas.openxmlformats.org/officeDocument/2006/relationships/slideLayout" Target="../slideLayouts/slideLayout777.xml"/><Relationship Id="rId96" Type="http://schemas.openxmlformats.org/officeDocument/2006/relationships/slideLayout" Target="../slideLayouts/slideLayout782.xml"/><Relationship Id="rId140" Type="http://schemas.openxmlformats.org/officeDocument/2006/relationships/slideLayout" Target="../slideLayouts/slideLayout826.xml"/><Relationship Id="rId145" Type="http://schemas.openxmlformats.org/officeDocument/2006/relationships/slideLayout" Target="../slideLayouts/slideLayout831.xml"/><Relationship Id="rId161" Type="http://schemas.openxmlformats.org/officeDocument/2006/relationships/slideLayout" Target="../slideLayouts/slideLayout847.xml"/><Relationship Id="rId166" Type="http://schemas.openxmlformats.org/officeDocument/2006/relationships/slideLayout" Target="../slideLayouts/slideLayout852.xml"/><Relationship Id="rId1" Type="http://schemas.openxmlformats.org/officeDocument/2006/relationships/slideLayout" Target="../slideLayouts/slideLayout687.xml"/><Relationship Id="rId6" Type="http://schemas.openxmlformats.org/officeDocument/2006/relationships/slideLayout" Target="../slideLayouts/slideLayout692.xml"/><Relationship Id="rId23" Type="http://schemas.openxmlformats.org/officeDocument/2006/relationships/slideLayout" Target="../slideLayouts/slideLayout709.xml"/><Relationship Id="rId28" Type="http://schemas.openxmlformats.org/officeDocument/2006/relationships/slideLayout" Target="../slideLayouts/slideLayout714.xml"/><Relationship Id="rId49" Type="http://schemas.openxmlformats.org/officeDocument/2006/relationships/slideLayout" Target="../slideLayouts/slideLayout735.xml"/><Relationship Id="rId114" Type="http://schemas.openxmlformats.org/officeDocument/2006/relationships/slideLayout" Target="../slideLayouts/slideLayout800.xml"/><Relationship Id="rId119" Type="http://schemas.openxmlformats.org/officeDocument/2006/relationships/slideLayout" Target="../slideLayouts/slideLayout805.xml"/><Relationship Id="rId44" Type="http://schemas.openxmlformats.org/officeDocument/2006/relationships/slideLayout" Target="../slideLayouts/slideLayout730.xml"/><Relationship Id="rId60" Type="http://schemas.openxmlformats.org/officeDocument/2006/relationships/slideLayout" Target="../slideLayouts/slideLayout746.xml"/><Relationship Id="rId65" Type="http://schemas.openxmlformats.org/officeDocument/2006/relationships/slideLayout" Target="../slideLayouts/slideLayout751.xml"/><Relationship Id="rId81" Type="http://schemas.openxmlformats.org/officeDocument/2006/relationships/slideLayout" Target="../slideLayouts/slideLayout767.xml"/><Relationship Id="rId86" Type="http://schemas.openxmlformats.org/officeDocument/2006/relationships/slideLayout" Target="../slideLayouts/slideLayout772.xml"/><Relationship Id="rId130" Type="http://schemas.openxmlformats.org/officeDocument/2006/relationships/slideLayout" Target="../slideLayouts/slideLayout816.xml"/><Relationship Id="rId135" Type="http://schemas.openxmlformats.org/officeDocument/2006/relationships/slideLayout" Target="../slideLayouts/slideLayout821.xml"/><Relationship Id="rId151" Type="http://schemas.openxmlformats.org/officeDocument/2006/relationships/slideLayout" Target="../slideLayouts/slideLayout837.xml"/><Relationship Id="rId156" Type="http://schemas.openxmlformats.org/officeDocument/2006/relationships/slideLayout" Target="../slideLayouts/slideLayout842.xml"/><Relationship Id="rId13" Type="http://schemas.openxmlformats.org/officeDocument/2006/relationships/slideLayout" Target="../slideLayouts/slideLayout699.xml"/><Relationship Id="rId18" Type="http://schemas.openxmlformats.org/officeDocument/2006/relationships/slideLayout" Target="../slideLayouts/slideLayout704.xml"/><Relationship Id="rId39" Type="http://schemas.openxmlformats.org/officeDocument/2006/relationships/slideLayout" Target="../slideLayouts/slideLayout725.xml"/><Relationship Id="rId109" Type="http://schemas.openxmlformats.org/officeDocument/2006/relationships/slideLayout" Target="../slideLayouts/slideLayout795.xml"/><Relationship Id="rId34" Type="http://schemas.openxmlformats.org/officeDocument/2006/relationships/slideLayout" Target="../slideLayouts/slideLayout720.xml"/><Relationship Id="rId50" Type="http://schemas.openxmlformats.org/officeDocument/2006/relationships/slideLayout" Target="../slideLayouts/slideLayout736.xml"/><Relationship Id="rId55" Type="http://schemas.openxmlformats.org/officeDocument/2006/relationships/slideLayout" Target="../slideLayouts/slideLayout741.xml"/><Relationship Id="rId76" Type="http://schemas.openxmlformats.org/officeDocument/2006/relationships/slideLayout" Target="../slideLayouts/slideLayout762.xml"/><Relationship Id="rId97" Type="http://schemas.openxmlformats.org/officeDocument/2006/relationships/slideLayout" Target="../slideLayouts/slideLayout783.xml"/><Relationship Id="rId104" Type="http://schemas.openxmlformats.org/officeDocument/2006/relationships/slideLayout" Target="../slideLayouts/slideLayout790.xml"/><Relationship Id="rId120" Type="http://schemas.openxmlformats.org/officeDocument/2006/relationships/slideLayout" Target="../slideLayouts/slideLayout806.xml"/><Relationship Id="rId125" Type="http://schemas.openxmlformats.org/officeDocument/2006/relationships/slideLayout" Target="../slideLayouts/slideLayout811.xml"/><Relationship Id="rId141" Type="http://schemas.openxmlformats.org/officeDocument/2006/relationships/slideLayout" Target="../slideLayouts/slideLayout827.xml"/><Relationship Id="rId146" Type="http://schemas.openxmlformats.org/officeDocument/2006/relationships/slideLayout" Target="../slideLayouts/slideLayout832.xml"/><Relationship Id="rId167" Type="http://schemas.openxmlformats.org/officeDocument/2006/relationships/slideLayout" Target="../slideLayouts/slideLayout853.xml"/><Relationship Id="rId7" Type="http://schemas.openxmlformats.org/officeDocument/2006/relationships/slideLayout" Target="../slideLayouts/slideLayout693.xml"/><Relationship Id="rId71" Type="http://schemas.openxmlformats.org/officeDocument/2006/relationships/slideLayout" Target="../slideLayouts/slideLayout757.xml"/><Relationship Id="rId92" Type="http://schemas.openxmlformats.org/officeDocument/2006/relationships/slideLayout" Target="../slideLayouts/slideLayout778.xml"/><Relationship Id="rId162" Type="http://schemas.openxmlformats.org/officeDocument/2006/relationships/slideLayout" Target="../slideLayouts/slideLayout848.xml"/><Relationship Id="rId2" Type="http://schemas.openxmlformats.org/officeDocument/2006/relationships/slideLayout" Target="../slideLayouts/slideLayout688.xml"/><Relationship Id="rId29" Type="http://schemas.openxmlformats.org/officeDocument/2006/relationships/slideLayout" Target="../slideLayouts/slideLayout715.xml"/><Relationship Id="rId24" Type="http://schemas.openxmlformats.org/officeDocument/2006/relationships/slideLayout" Target="../slideLayouts/slideLayout710.xml"/><Relationship Id="rId40" Type="http://schemas.openxmlformats.org/officeDocument/2006/relationships/slideLayout" Target="../slideLayouts/slideLayout726.xml"/><Relationship Id="rId45" Type="http://schemas.openxmlformats.org/officeDocument/2006/relationships/slideLayout" Target="../slideLayouts/slideLayout731.xml"/><Relationship Id="rId66" Type="http://schemas.openxmlformats.org/officeDocument/2006/relationships/slideLayout" Target="../slideLayouts/slideLayout752.xml"/><Relationship Id="rId87" Type="http://schemas.openxmlformats.org/officeDocument/2006/relationships/slideLayout" Target="../slideLayouts/slideLayout773.xml"/><Relationship Id="rId110" Type="http://schemas.openxmlformats.org/officeDocument/2006/relationships/slideLayout" Target="../slideLayouts/slideLayout796.xml"/><Relationship Id="rId115" Type="http://schemas.openxmlformats.org/officeDocument/2006/relationships/slideLayout" Target="../slideLayouts/slideLayout801.xml"/><Relationship Id="rId131" Type="http://schemas.openxmlformats.org/officeDocument/2006/relationships/slideLayout" Target="../slideLayouts/slideLayout817.xml"/><Relationship Id="rId136" Type="http://schemas.openxmlformats.org/officeDocument/2006/relationships/slideLayout" Target="../slideLayouts/slideLayout822.xml"/><Relationship Id="rId157" Type="http://schemas.openxmlformats.org/officeDocument/2006/relationships/slideLayout" Target="../slideLayouts/slideLayout843.xml"/><Relationship Id="rId61" Type="http://schemas.openxmlformats.org/officeDocument/2006/relationships/slideLayout" Target="../slideLayouts/slideLayout747.xml"/><Relationship Id="rId82" Type="http://schemas.openxmlformats.org/officeDocument/2006/relationships/slideLayout" Target="../slideLayouts/slideLayout768.xml"/><Relationship Id="rId152" Type="http://schemas.openxmlformats.org/officeDocument/2006/relationships/slideLayout" Target="../slideLayouts/slideLayout838.xml"/><Relationship Id="rId19" Type="http://schemas.openxmlformats.org/officeDocument/2006/relationships/slideLayout" Target="../slideLayouts/slideLayout705.xml"/><Relationship Id="rId14" Type="http://schemas.openxmlformats.org/officeDocument/2006/relationships/slideLayout" Target="../slideLayouts/slideLayout700.xml"/><Relationship Id="rId30" Type="http://schemas.openxmlformats.org/officeDocument/2006/relationships/slideLayout" Target="../slideLayouts/slideLayout716.xml"/><Relationship Id="rId35" Type="http://schemas.openxmlformats.org/officeDocument/2006/relationships/slideLayout" Target="../slideLayouts/slideLayout721.xml"/><Relationship Id="rId56" Type="http://schemas.openxmlformats.org/officeDocument/2006/relationships/slideLayout" Target="../slideLayouts/slideLayout742.xml"/><Relationship Id="rId77" Type="http://schemas.openxmlformats.org/officeDocument/2006/relationships/slideLayout" Target="../slideLayouts/slideLayout763.xml"/><Relationship Id="rId100" Type="http://schemas.openxmlformats.org/officeDocument/2006/relationships/slideLayout" Target="../slideLayouts/slideLayout786.xml"/><Relationship Id="rId105" Type="http://schemas.openxmlformats.org/officeDocument/2006/relationships/slideLayout" Target="../slideLayouts/slideLayout791.xml"/><Relationship Id="rId126" Type="http://schemas.openxmlformats.org/officeDocument/2006/relationships/slideLayout" Target="../slideLayouts/slideLayout812.xml"/><Relationship Id="rId147" Type="http://schemas.openxmlformats.org/officeDocument/2006/relationships/slideLayout" Target="../slideLayouts/slideLayout833.xml"/><Relationship Id="rId168" Type="http://schemas.openxmlformats.org/officeDocument/2006/relationships/theme" Target="../theme/theme6.xml"/><Relationship Id="rId8" Type="http://schemas.openxmlformats.org/officeDocument/2006/relationships/slideLayout" Target="../slideLayouts/slideLayout694.xml"/><Relationship Id="rId51" Type="http://schemas.openxmlformats.org/officeDocument/2006/relationships/slideLayout" Target="../slideLayouts/slideLayout737.xml"/><Relationship Id="rId72" Type="http://schemas.openxmlformats.org/officeDocument/2006/relationships/slideLayout" Target="../slideLayouts/slideLayout758.xml"/><Relationship Id="rId93" Type="http://schemas.openxmlformats.org/officeDocument/2006/relationships/slideLayout" Target="../slideLayouts/slideLayout779.xml"/><Relationship Id="rId98" Type="http://schemas.openxmlformats.org/officeDocument/2006/relationships/slideLayout" Target="../slideLayouts/slideLayout784.xml"/><Relationship Id="rId121" Type="http://schemas.openxmlformats.org/officeDocument/2006/relationships/slideLayout" Target="../slideLayouts/slideLayout807.xml"/><Relationship Id="rId142" Type="http://schemas.openxmlformats.org/officeDocument/2006/relationships/slideLayout" Target="../slideLayouts/slideLayout828.xml"/><Relationship Id="rId163" Type="http://schemas.openxmlformats.org/officeDocument/2006/relationships/slideLayout" Target="../slideLayouts/slideLayout849.xml"/><Relationship Id="rId3" Type="http://schemas.openxmlformats.org/officeDocument/2006/relationships/slideLayout" Target="../slideLayouts/slideLayout689.xml"/><Relationship Id="rId25" Type="http://schemas.openxmlformats.org/officeDocument/2006/relationships/slideLayout" Target="../slideLayouts/slideLayout711.xml"/><Relationship Id="rId46" Type="http://schemas.openxmlformats.org/officeDocument/2006/relationships/slideLayout" Target="../slideLayouts/slideLayout732.xml"/><Relationship Id="rId67" Type="http://schemas.openxmlformats.org/officeDocument/2006/relationships/slideLayout" Target="../slideLayouts/slideLayout753.xml"/><Relationship Id="rId116" Type="http://schemas.openxmlformats.org/officeDocument/2006/relationships/slideLayout" Target="../slideLayouts/slideLayout802.xml"/><Relationship Id="rId137" Type="http://schemas.openxmlformats.org/officeDocument/2006/relationships/slideLayout" Target="../slideLayouts/slideLayout823.xml"/><Relationship Id="rId158" Type="http://schemas.openxmlformats.org/officeDocument/2006/relationships/slideLayout" Target="../slideLayouts/slideLayout844.xml"/><Relationship Id="rId20" Type="http://schemas.openxmlformats.org/officeDocument/2006/relationships/slideLayout" Target="../slideLayouts/slideLayout706.xml"/><Relationship Id="rId41" Type="http://schemas.openxmlformats.org/officeDocument/2006/relationships/slideLayout" Target="../slideLayouts/slideLayout727.xml"/><Relationship Id="rId62" Type="http://schemas.openxmlformats.org/officeDocument/2006/relationships/slideLayout" Target="../slideLayouts/slideLayout748.xml"/><Relationship Id="rId83" Type="http://schemas.openxmlformats.org/officeDocument/2006/relationships/slideLayout" Target="../slideLayouts/slideLayout769.xml"/><Relationship Id="rId88" Type="http://schemas.openxmlformats.org/officeDocument/2006/relationships/slideLayout" Target="../slideLayouts/slideLayout774.xml"/><Relationship Id="rId111" Type="http://schemas.openxmlformats.org/officeDocument/2006/relationships/slideLayout" Target="../slideLayouts/slideLayout797.xml"/><Relationship Id="rId132" Type="http://schemas.openxmlformats.org/officeDocument/2006/relationships/slideLayout" Target="../slideLayouts/slideLayout818.xml"/><Relationship Id="rId153" Type="http://schemas.openxmlformats.org/officeDocument/2006/relationships/slideLayout" Target="../slideLayouts/slideLayout839.xml"/><Relationship Id="rId15" Type="http://schemas.openxmlformats.org/officeDocument/2006/relationships/slideLayout" Target="../slideLayouts/slideLayout701.xml"/><Relationship Id="rId36" Type="http://schemas.openxmlformats.org/officeDocument/2006/relationships/slideLayout" Target="../slideLayouts/slideLayout722.xml"/><Relationship Id="rId57" Type="http://schemas.openxmlformats.org/officeDocument/2006/relationships/slideLayout" Target="../slideLayouts/slideLayout743.xml"/><Relationship Id="rId106" Type="http://schemas.openxmlformats.org/officeDocument/2006/relationships/slideLayout" Target="../slideLayouts/slideLayout792.xml"/><Relationship Id="rId127" Type="http://schemas.openxmlformats.org/officeDocument/2006/relationships/slideLayout" Target="../slideLayouts/slideLayout813.xml"/><Relationship Id="rId10" Type="http://schemas.openxmlformats.org/officeDocument/2006/relationships/slideLayout" Target="../slideLayouts/slideLayout696.xml"/><Relationship Id="rId31" Type="http://schemas.openxmlformats.org/officeDocument/2006/relationships/slideLayout" Target="../slideLayouts/slideLayout717.xml"/><Relationship Id="rId52" Type="http://schemas.openxmlformats.org/officeDocument/2006/relationships/slideLayout" Target="../slideLayouts/slideLayout738.xml"/><Relationship Id="rId73" Type="http://schemas.openxmlformats.org/officeDocument/2006/relationships/slideLayout" Target="../slideLayouts/slideLayout759.xml"/><Relationship Id="rId78" Type="http://schemas.openxmlformats.org/officeDocument/2006/relationships/slideLayout" Target="../slideLayouts/slideLayout764.xml"/><Relationship Id="rId94" Type="http://schemas.openxmlformats.org/officeDocument/2006/relationships/slideLayout" Target="../slideLayouts/slideLayout780.xml"/><Relationship Id="rId99" Type="http://schemas.openxmlformats.org/officeDocument/2006/relationships/slideLayout" Target="../slideLayouts/slideLayout785.xml"/><Relationship Id="rId101" Type="http://schemas.openxmlformats.org/officeDocument/2006/relationships/slideLayout" Target="../slideLayouts/slideLayout787.xml"/><Relationship Id="rId122" Type="http://schemas.openxmlformats.org/officeDocument/2006/relationships/slideLayout" Target="../slideLayouts/slideLayout808.xml"/><Relationship Id="rId143" Type="http://schemas.openxmlformats.org/officeDocument/2006/relationships/slideLayout" Target="../slideLayouts/slideLayout829.xml"/><Relationship Id="rId148" Type="http://schemas.openxmlformats.org/officeDocument/2006/relationships/slideLayout" Target="../slideLayouts/slideLayout834.xml"/><Relationship Id="rId164" Type="http://schemas.openxmlformats.org/officeDocument/2006/relationships/slideLayout" Target="../slideLayouts/slideLayout850.xml"/><Relationship Id="rId4" Type="http://schemas.openxmlformats.org/officeDocument/2006/relationships/slideLayout" Target="../slideLayouts/slideLayout690.xml"/><Relationship Id="rId9" Type="http://schemas.openxmlformats.org/officeDocument/2006/relationships/slideLayout" Target="../slideLayouts/slideLayout695.xml"/><Relationship Id="rId26" Type="http://schemas.openxmlformats.org/officeDocument/2006/relationships/slideLayout" Target="../slideLayouts/slideLayout712.xml"/><Relationship Id="rId47" Type="http://schemas.openxmlformats.org/officeDocument/2006/relationships/slideLayout" Target="../slideLayouts/slideLayout733.xml"/><Relationship Id="rId68" Type="http://schemas.openxmlformats.org/officeDocument/2006/relationships/slideLayout" Target="../slideLayouts/slideLayout754.xml"/><Relationship Id="rId89" Type="http://schemas.openxmlformats.org/officeDocument/2006/relationships/slideLayout" Target="../slideLayouts/slideLayout775.xml"/><Relationship Id="rId112" Type="http://schemas.openxmlformats.org/officeDocument/2006/relationships/slideLayout" Target="../slideLayouts/slideLayout798.xml"/><Relationship Id="rId133" Type="http://schemas.openxmlformats.org/officeDocument/2006/relationships/slideLayout" Target="../slideLayouts/slideLayout819.xml"/><Relationship Id="rId154" Type="http://schemas.openxmlformats.org/officeDocument/2006/relationships/slideLayout" Target="../slideLayouts/slideLayout840.xml"/><Relationship Id="rId16" Type="http://schemas.openxmlformats.org/officeDocument/2006/relationships/slideLayout" Target="../slideLayouts/slideLayout702.xml"/><Relationship Id="rId37" Type="http://schemas.openxmlformats.org/officeDocument/2006/relationships/slideLayout" Target="../slideLayouts/slideLayout723.xml"/><Relationship Id="rId58" Type="http://schemas.openxmlformats.org/officeDocument/2006/relationships/slideLayout" Target="../slideLayouts/slideLayout744.xml"/><Relationship Id="rId79" Type="http://schemas.openxmlformats.org/officeDocument/2006/relationships/slideLayout" Target="../slideLayouts/slideLayout765.xml"/><Relationship Id="rId102" Type="http://schemas.openxmlformats.org/officeDocument/2006/relationships/slideLayout" Target="../slideLayouts/slideLayout788.xml"/><Relationship Id="rId123" Type="http://schemas.openxmlformats.org/officeDocument/2006/relationships/slideLayout" Target="../slideLayouts/slideLayout809.xml"/><Relationship Id="rId144" Type="http://schemas.openxmlformats.org/officeDocument/2006/relationships/slideLayout" Target="../slideLayouts/slideLayout830.xml"/><Relationship Id="rId90" Type="http://schemas.openxmlformats.org/officeDocument/2006/relationships/slideLayout" Target="../slideLayouts/slideLayout776.xml"/><Relationship Id="rId165" Type="http://schemas.openxmlformats.org/officeDocument/2006/relationships/slideLayout" Target="../slideLayouts/slideLayout851.xml"/><Relationship Id="rId27" Type="http://schemas.openxmlformats.org/officeDocument/2006/relationships/slideLayout" Target="../slideLayouts/slideLayout713.xml"/><Relationship Id="rId48" Type="http://schemas.openxmlformats.org/officeDocument/2006/relationships/slideLayout" Target="../slideLayouts/slideLayout734.xml"/><Relationship Id="rId69" Type="http://schemas.openxmlformats.org/officeDocument/2006/relationships/slideLayout" Target="../slideLayouts/slideLayout755.xml"/><Relationship Id="rId113" Type="http://schemas.openxmlformats.org/officeDocument/2006/relationships/slideLayout" Target="../slideLayouts/slideLayout799.xml"/><Relationship Id="rId134" Type="http://schemas.openxmlformats.org/officeDocument/2006/relationships/slideLayout" Target="../slideLayouts/slideLayout820.xml"/><Relationship Id="rId80" Type="http://schemas.openxmlformats.org/officeDocument/2006/relationships/slideLayout" Target="../slideLayouts/slideLayout766.xml"/><Relationship Id="rId155" Type="http://schemas.openxmlformats.org/officeDocument/2006/relationships/slideLayout" Target="../slideLayouts/slideLayout841.xml"/></Relationships>
</file>

<file path=ppt/slideMasters/_rels/slideMaster7.xml.rels><?xml version="1.0" encoding="UTF-8" standalone="yes"?>
<Relationships xmlns="http://schemas.openxmlformats.org/package/2006/relationships"><Relationship Id="rId117" Type="http://schemas.openxmlformats.org/officeDocument/2006/relationships/slideLayout" Target="../slideLayouts/slideLayout970.xml"/><Relationship Id="rId21" Type="http://schemas.openxmlformats.org/officeDocument/2006/relationships/slideLayout" Target="../slideLayouts/slideLayout874.xml"/><Relationship Id="rId42" Type="http://schemas.openxmlformats.org/officeDocument/2006/relationships/slideLayout" Target="../slideLayouts/slideLayout895.xml"/><Relationship Id="rId63" Type="http://schemas.openxmlformats.org/officeDocument/2006/relationships/slideLayout" Target="../slideLayouts/slideLayout916.xml"/><Relationship Id="rId84" Type="http://schemas.openxmlformats.org/officeDocument/2006/relationships/slideLayout" Target="../slideLayouts/slideLayout937.xml"/><Relationship Id="rId138" Type="http://schemas.openxmlformats.org/officeDocument/2006/relationships/slideLayout" Target="../slideLayouts/slideLayout991.xml"/><Relationship Id="rId159" Type="http://schemas.openxmlformats.org/officeDocument/2006/relationships/slideLayout" Target="../slideLayouts/slideLayout1012.xml"/><Relationship Id="rId107" Type="http://schemas.openxmlformats.org/officeDocument/2006/relationships/slideLayout" Target="../slideLayouts/slideLayout960.xml"/><Relationship Id="rId11" Type="http://schemas.openxmlformats.org/officeDocument/2006/relationships/slideLayout" Target="../slideLayouts/slideLayout864.xml"/><Relationship Id="rId32" Type="http://schemas.openxmlformats.org/officeDocument/2006/relationships/slideLayout" Target="../slideLayouts/slideLayout885.xml"/><Relationship Id="rId53" Type="http://schemas.openxmlformats.org/officeDocument/2006/relationships/slideLayout" Target="../slideLayouts/slideLayout906.xml"/><Relationship Id="rId74" Type="http://schemas.openxmlformats.org/officeDocument/2006/relationships/slideLayout" Target="../slideLayouts/slideLayout927.xml"/><Relationship Id="rId128" Type="http://schemas.openxmlformats.org/officeDocument/2006/relationships/slideLayout" Target="../slideLayouts/slideLayout981.xml"/><Relationship Id="rId149" Type="http://schemas.openxmlformats.org/officeDocument/2006/relationships/slideLayout" Target="../slideLayouts/slideLayout1002.xml"/><Relationship Id="rId5" Type="http://schemas.openxmlformats.org/officeDocument/2006/relationships/slideLayout" Target="../slideLayouts/slideLayout858.xml"/><Relationship Id="rId95" Type="http://schemas.openxmlformats.org/officeDocument/2006/relationships/slideLayout" Target="../slideLayouts/slideLayout948.xml"/><Relationship Id="rId160" Type="http://schemas.openxmlformats.org/officeDocument/2006/relationships/slideLayout" Target="../slideLayouts/slideLayout1013.xml"/><Relationship Id="rId22" Type="http://schemas.openxmlformats.org/officeDocument/2006/relationships/slideLayout" Target="../slideLayouts/slideLayout875.xml"/><Relationship Id="rId43" Type="http://schemas.openxmlformats.org/officeDocument/2006/relationships/slideLayout" Target="../slideLayouts/slideLayout896.xml"/><Relationship Id="rId64" Type="http://schemas.openxmlformats.org/officeDocument/2006/relationships/slideLayout" Target="../slideLayouts/slideLayout917.xml"/><Relationship Id="rId118" Type="http://schemas.openxmlformats.org/officeDocument/2006/relationships/slideLayout" Target="../slideLayouts/slideLayout971.xml"/><Relationship Id="rId139" Type="http://schemas.openxmlformats.org/officeDocument/2006/relationships/slideLayout" Target="../slideLayouts/slideLayout992.xml"/><Relationship Id="rId85" Type="http://schemas.openxmlformats.org/officeDocument/2006/relationships/slideLayout" Target="../slideLayouts/slideLayout938.xml"/><Relationship Id="rId150" Type="http://schemas.openxmlformats.org/officeDocument/2006/relationships/slideLayout" Target="../slideLayouts/slideLayout1003.xml"/><Relationship Id="rId12" Type="http://schemas.openxmlformats.org/officeDocument/2006/relationships/slideLayout" Target="../slideLayouts/slideLayout865.xml"/><Relationship Id="rId17" Type="http://schemas.openxmlformats.org/officeDocument/2006/relationships/slideLayout" Target="../slideLayouts/slideLayout870.xml"/><Relationship Id="rId33" Type="http://schemas.openxmlformats.org/officeDocument/2006/relationships/slideLayout" Target="../slideLayouts/slideLayout886.xml"/><Relationship Id="rId38" Type="http://schemas.openxmlformats.org/officeDocument/2006/relationships/slideLayout" Target="../slideLayouts/slideLayout891.xml"/><Relationship Id="rId59" Type="http://schemas.openxmlformats.org/officeDocument/2006/relationships/slideLayout" Target="../slideLayouts/slideLayout912.xml"/><Relationship Id="rId103" Type="http://schemas.openxmlformats.org/officeDocument/2006/relationships/slideLayout" Target="../slideLayouts/slideLayout956.xml"/><Relationship Id="rId108" Type="http://schemas.openxmlformats.org/officeDocument/2006/relationships/slideLayout" Target="../slideLayouts/slideLayout961.xml"/><Relationship Id="rId124" Type="http://schemas.openxmlformats.org/officeDocument/2006/relationships/slideLayout" Target="../slideLayouts/slideLayout977.xml"/><Relationship Id="rId129" Type="http://schemas.openxmlformats.org/officeDocument/2006/relationships/slideLayout" Target="../slideLayouts/slideLayout982.xml"/><Relationship Id="rId54" Type="http://schemas.openxmlformats.org/officeDocument/2006/relationships/slideLayout" Target="../slideLayouts/slideLayout907.xml"/><Relationship Id="rId70" Type="http://schemas.openxmlformats.org/officeDocument/2006/relationships/slideLayout" Target="../slideLayouts/slideLayout923.xml"/><Relationship Id="rId75" Type="http://schemas.openxmlformats.org/officeDocument/2006/relationships/slideLayout" Target="../slideLayouts/slideLayout928.xml"/><Relationship Id="rId91" Type="http://schemas.openxmlformats.org/officeDocument/2006/relationships/slideLayout" Target="../slideLayouts/slideLayout944.xml"/><Relationship Id="rId96" Type="http://schemas.openxmlformats.org/officeDocument/2006/relationships/slideLayout" Target="../slideLayouts/slideLayout949.xml"/><Relationship Id="rId140" Type="http://schemas.openxmlformats.org/officeDocument/2006/relationships/slideLayout" Target="../slideLayouts/slideLayout993.xml"/><Relationship Id="rId145" Type="http://schemas.openxmlformats.org/officeDocument/2006/relationships/slideLayout" Target="../slideLayouts/slideLayout998.xml"/><Relationship Id="rId161" Type="http://schemas.openxmlformats.org/officeDocument/2006/relationships/slideLayout" Target="../slideLayouts/slideLayout1014.xml"/><Relationship Id="rId166" Type="http://schemas.openxmlformats.org/officeDocument/2006/relationships/slideLayout" Target="../slideLayouts/slideLayout1019.xml"/><Relationship Id="rId1" Type="http://schemas.openxmlformats.org/officeDocument/2006/relationships/slideLayout" Target="../slideLayouts/slideLayout854.xml"/><Relationship Id="rId6" Type="http://schemas.openxmlformats.org/officeDocument/2006/relationships/slideLayout" Target="../slideLayouts/slideLayout859.xml"/><Relationship Id="rId23" Type="http://schemas.openxmlformats.org/officeDocument/2006/relationships/slideLayout" Target="../slideLayouts/slideLayout876.xml"/><Relationship Id="rId28" Type="http://schemas.openxmlformats.org/officeDocument/2006/relationships/slideLayout" Target="../slideLayouts/slideLayout881.xml"/><Relationship Id="rId49" Type="http://schemas.openxmlformats.org/officeDocument/2006/relationships/slideLayout" Target="../slideLayouts/slideLayout902.xml"/><Relationship Id="rId114" Type="http://schemas.openxmlformats.org/officeDocument/2006/relationships/slideLayout" Target="../slideLayouts/slideLayout967.xml"/><Relationship Id="rId119" Type="http://schemas.openxmlformats.org/officeDocument/2006/relationships/slideLayout" Target="../slideLayouts/slideLayout972.xml"/><Relationship Id="rId44" Type="http://schemas.openxmlformats.org/officeDocument/2006/relationships/slideLayout" Target="../slideLayouts/slideLayout897.xml"/><Relationship Id="rId60" Type="http://schemas.openxmlformats.org/officeDocument/2006/relationships/slideLayout" Target="../slideLayouts/slideLayout913.xml"/><Relationship Id="rId65" Type="http://schemas.openxmlformats.org/officeDocument/2006/relationships/slideLayout" Target="../slideLayouts/slideLayout918.xml"/><Relationship Id="rId81" Type="http://schemas.openxmlformats.org/officeDocument/2006/relationships/slideLayout" Target="../slideLayouts/slideLayout934.xml"/><Relationship Id="rId86" Type="http://schemas.openxmlformats.org/officeDocument/2006/relationships/slideLayout" Target="../slideLayouts/slideLayout939.xml"/><Relationship Id="rId130" Type="http://schemas.openxmlformats.org/officeDocument/2006/relationships/slideLayout" Target="../slideLayouts/slideLayout983.xml"/><Relationship Id="rId135" Type="http://schemas.openxmlformats.org/officeDocument/2006/relationships/slideLayout" Target="../slideLayouts/slideLayout988.xml"/><Relationship Id="rId151" Type="http://schemas.openxmlformats.org/officeDocument/2006/relationships/slideLayout" Target="../slideLayouts/slideLayout1004.xml"/><Relationship Id="rId156" Type="http://schemas.openxmlformats.org/officeDocument/2006/relationships/slideLayout" Target="../slideLayouts/slideLayout1009.xml"/><Relationship Id="rId13" Type="http://schemas.openxmlformats.org/officeDocument/2006/relationships/slideLayout" Target="../slideLayouts/slideLayout866.xml"/><Relationship Id="rId18" Type="http://schemas.openxmlformats.org/officeDocument/2006/relationships/slideLayout" Target="../slideLayouts/slideLayout871.xml"/><Relationship Id="rId39" Type="http://schemas.openxmlformats.org/officeDocument/2006/relationships/slideLayout" Target="../slideLayouts/slideLayout892.xml"/><Relationship Id="rId109" Type="http://schemas.openxmlformats.org/officeDocument/2006/relationships/slideLayout" Target="../slideLayouts/slideLayout962.xml"/><Relationship Id="rId34" Type="http://schemas.openxmlformats.org/officeDocument/2006/relationships/slideLayout" Target="../slideLayouts/slideLayout887.xml"/><Relationship Id="rId50" Type="http://schemas.openxmlformats.org/officeDocument/2006/relationships/slideLayout" Target="../slideLayouts/slideLayout903.xml"/><Relationship Id="rId55" Type="http://schemas.openxmlformats.org/officeDocument/2006/relationships/slideLayout" Target="../slideLayouts/slideLayout908.xml"/><Relationship Id="rId76" Type="http://schemas.openxmlformats.org/officeDocument/2006/relationships/slideLayout" Target="../slideLayouts/slideLayout929.xml"/><Relationship Id="rId97" Type="http://schemas.openxmlformats.org/officeDocument/2006/relationships/slideLayout" Target="../slideLayouts/slideLayout950.xml"/><Relationship Id="rId104" Type="http://schemas.openxmlformats.org/officeDocument/2006/relationships/slideLayout" Target="../slideLayouts/slideLayout957.xml"/><Relationship Id="rId120" Type="http://schemas.openxmlformats.org/officeDocument/2006/relationships/slideLayout" Target="../slideLayouts/slideLayout973.xml"/><Relationship Id="rId125" Type="http://schemas.openxmlformats.org/officeDocument/2006/relationships/slideLayout" Target="../slideLayouts/slideLayout978.xml"/><Relationship Id="rId141" Type="http://schemas.openxmlformats.org/officeDocument/2006/relationships/slideLayout" Target="../slideLayouts/slideLayout994.xml"/><Relationship Id="rId146" Type="http://schemas.openxmlformats.org/officeDocument/2006/relationships/slideLayout" Target="../slideLayouts/slideLayout999.xml"/><Relationship Id="rId167" Type="http://schemas.openxmlformats.org/officeDocument/2006/relationships/slideLayout" Target="../slideLayouts/slideLayout1020.xml"/><Relationship Id="rId7" Type="http://schemas.openxmlformats.org/officeDocument/2006/relationships/slideLayout" Target="../slideLayouts/slideLayout860.xml"/><Relationship Id="rId71" Type="http://schemas.openxmlformats.org/officeDocument/2006/relationships/slideLayout" Target="../slideLayouts/slideLayout924.xml"/><Relationship Id="rId92" Type="http://schemas.openxmlformats.org/officeDocument/2006/relationships/slideLayout" Target="../slideLayouts/slideLayout945.xml"/><Relationship Id="rId162" Type="http://schemas.openxmlformats.org/officeDocument/2006/relationships/slideLayout" Target="../slideLayouts/slideLayout1015.xml"/><Relationship Id="rId2" Type="http://schemas.openxmlformats.org/officeDocument/2006/relationships/slideLayout" Target="../slideLayouts/slideLayout855.xml"/><Relationship Id="rId29" Type="http://schemas.openxmlformats.org/officeDocument/2006/relationships/slideLayout" Target="../slideLayouts/slideLayout882.xml"/><Relationship Id="rId24" Type="http://schemas.openxmlformats.org/officeDocument/2006/relationships/slideLayout" Target="../slideLayouts/slideLayout877.xml"/><Relationship Id="rId40" Type="http://schemas.openxmlformats.org/officeDocument/2006/relationships/slideLayout" Target="../slideLayouts/slideLayout893.xml"/><Relationship Id="rId45" Type="http://schemas.openxmlformats.org/officeDocument/2006/relationships/slideLayout" Target="../slideLayouts/slideLayout898.xml"/><Relationship Id="rId66" Type="http://schemas.openxmlformats.org/officeDocument/2006/relationships/slideLayout" Target="../slideLayouts/slideLayout919.xml"/><Relationship Id="rId87" Type="http://schemas.openxmlformats.org/officeDocument/2006/relationships/slideLayout" Target="../slideLayouts/slideLayout940.xml"/><Relationship Id="rId110" Type="http://schemas.openxmlformats.org/officeDocument/2006/relationships/slideLayout" Target="../slideLayouts/slideLayout963.xml"/><Relationship Id="rId115" Type="http://schemas.openxmlformats.org/officeDocument/2006/relationships/slideLayout" Target="../slideLayouts/slideLayout968.xml"/><Relationship Id="rId131" Type="http://schemas.openxmlformats.org/officeDocument/2006/relationships/slideLayout" Target="../slideLayouts/slideLayout984.xml"/><Relationship Id="rId136" Type="http://schemas.openxmlformats.org/officeDocument/2006/relationships/slideLayout" Target="../slideLayouts/slideLayout989.xml"/><Relationship Id="rId157" Type="http://schemas.openxmlformats.org/officeDocument/2006/relationships/slideLayout" Target="../slideLayouts/slideLayout1010.xml"/><Relationship Id="rId61" Type="http://schemas.openxmlformats.org/officeDocument/2006/relationships/slideLayout" Target="../slideLayouts/slideLayout914.xml"/><Relationship Id="rId82" Type="http://schemas.openxmlformats.org/officeDocument/2006/relationships/slideLayout" Target="../slideLayouts/slideLayout935.xml"/><Relationship Id="rId152" Type="http://schemas.openxmlformats.org/officeDocument/2006/relationships/slideLayout" Target="../slideLayouts/slideLayout1005.xml"/><Relationship Id="rId19" Type="http://schemas.openxmlformats.org/officeDocument/2006/relationships/slideLayout" Target="../slideLayouts/slideLayout872.xml"/><Relationship Id="rId14" Type="http://schemas.openxmlformats.org/officeDocument/2006/relationships/slideLayout" Target="../slideLayouts/slideLayout867.xml"/><Relationship Id="rId30" Type="http://schemas.openxmlformats.org/officeDocument/2006/relationships/slideLayout" Target="../slideLayouts/slideLayout883.xml"/><Relationship Id="rId35" Type="http://schemas.openxmlformats.org/officeDocument/2006/relationships/slideLayout" Target="../slideLayouts/slideLayout888.xml"/><Relationship Id="rId56" Type="http://schemas.openxmlformats.org/officeDocument/2006/relationships/slideLayout" Target="../slideLayouts/slideLayout909.xml"/><Relationship Id="rId77" Type="http://schemas.openxmlformats.org/officeDocument/2006/relationships/slideLayout" Target="../slideLayouts/slideLayout930.xml"/><Relationship Id="rId100" Type="http://schemas.openxmlformats.org/officeDocument/2006/relationships/slideLayout" Target="../slideLayouts/slideLayout953.xml"/><Relationship Id="rId105" Type="http://schemas.openxmlformats.org/officeDocument/2006/relationships/slideLayout" Target="../slideLayouts/slideLayout958.xml"/><Relationship Id="rId126" Type="http://schemas.openxmlformats.org/officeDocument/2006/relationships/slideLayout" Target="../slideLayouts/slideLayout979.xml"/><Relationship Id="rId147" Type="http://schemas.openxmlformats.org/officeDocument/2006/relationships/slideLayout" Target="../slideLayouts/slideLayout1000.xml"/><Relationship Id="rId168" Type="http://schemas.openxmlformats.org/officeDocument/2006/relationships/theme" Target="../theme/theme7.xml"/><Relationship Id="rId8" Type="http://schemas.openxmlformats.org/officeDocument/2006/relationships/slideLayout" Target="../slideLayouts/slideLayout861.xml"/><Relationship Id="rId51" Type="http://schemas.openxmlformats.org/officeDocument/2006/relationships/slideLayout" Target="../slideLayouts/slideLayout904.xml"/><Relationship Id="rId72" Type="http://schemas.openxmlformats.org/officeDocument/2006/relationships/slideLayout" Target="../slideLayouts/slideLayout925.xml"/><Relationship Id="rId93" Type="http://schemas.openxmlformats.org/officeDocument/2006/relationships/slideLayout" Target="../slideLayouts/slideLayout946.xml"/><Relationship Id="rId98" Type="http://schemas.openxmlformats.org/officeDocument/2006/relationships/slideLayout" Target="../slideLayouts/slideLayout951.xml"/><Relationship Id="rId121" Type="http://schemas.openxmlformats.org/officeDocument/2006/relationships/slideLayout" Target="../slideLayouts/slideLayout974.xml"/><Relationship Id="rId142" Type="http://schemas.openxmlformats.org/officeDocument/2006/relationships/slideLayout" Target="../slideLayouts/slideLayout995.xml"/><Relationship Id="rId163" Type="http://schemas.openxmlformats.org/officeDocument/2006/relationships/slideLayout" Target="../slideLayouts/slideLayout1016.xml"/><Relationship Id="rId3" Type="http://schemas.openxmlformats.org/officeDocument/2006/relationships/slideLayout" Target="../slideLayouts/slideLayout856.xml"/><Relationship Id="rId25" Type="http://schemas.openxmlformats.org/officeDocument/2006/relationships/slideLayout" Target="../slideLayouts/slideLayout878.xml"/><Relationship Id="rId46" Type="http://schemas.openxmlformats.org/officeDocument/2006/relationships/slideLayout" Target="../slideLayouts/slideLayout899.xml"/><Relationship Id="rId67" Type="http://schemas.openxmlformats.org/officeDocument/2006/relationships/slideLayout" Target="../slideLayouts/slideLayout920.xml"/><Relationship Id="rId116" Type="http://schemas.openxmlformats.org/officeDocument/2006/relationships/slideLayout" Target="../slideLayouts/slideLayout969.xml"/><Relationship Id="rId137" Type="http://schemas.openxmlformats.org/officeDocument/2006/relationships/slideLayout" Target="../slideLayouts/slideLayout990.xml"/><Relationship Id="rId158" Type="http://schemas.openxmlformats.org/officeDocument/2006/relationships/slideLayout" Target="../slideLayouts/slideLayout1011.xml"/><Relationship Id="rId20" Type="http://schemas.openxmlformats.org/officeDocument/2006/relationships/slideLayout" Target="../slideLayouts/slideLayout873.xml"/><Relationship Id="rId41" Type="http://schemas.openxmlformats.org/officeDocument/2006/relationships/slideLayout" Target="../slideLayouts/slideLayout894.xml"/><Relationship Id="rId62" Type="http://schemas.openxmlformats.org/officeDocument/2006/relationships/slideLayout" Target="../slideLayouts/slideLayout915.xml"/><Relationship Id="rId83" Type="http://schemas.openxmlformats.org/officeDocument/2006/relationships/slideLayout" Target="../slideLayouts/slideLayout936.xml"/><Relationship Id="rId88" Type="http://schemas.openxmlformats.org/officeDocument/2006/relationships/slideLayout" Target="../slideLayouts/slideLayout941.xml"/><Relationship Id="rId111" Type="http://schemas.openxmlformats.org/officeDocument/2006/relationships/slideLayout" Target="../slideLayouts/slideLayout964.xml"/><Relationship Id="rId132" Type="http://schemas.openxmlformats.org/officeDocument/2006/relationships/slideLayout" Target="../slideLayouts/slideLayout985.xml"/><Relationship Id="rId153" Type="http://schemas.openxmlformats.org/officeDocument/2006/relationships/slideLayout" Target="../slideLayouts/slideLayout1006.xml"/><Relationship Id="rId15" Type="http://schemas.openxmlformats.org/officeDocument/2006/relationships/slideLayout" Target="../slideLayouts/slideLayout868.xml"/><Relationship Id="rId36" Type="http://schemas.openxmlformats.org/officeDocument/2006/relationships/slideLayout" Target="../slideLayouts/slideLayout889.xml"/><Relationship Id="rId57" Type="http://schemas.openxmlformats.org/officeDocument/2006/relationships/slideLayout" Target="../slideLayouts/slideLayout910.xml"/><Relationship Id="rId106" Type="http://schemas.openxmlformats.org/officeDocument/2006/relationships/slideLayout" Target="../slideLayouts/slideLayout959.xml"/><Relationship Id="rId127" Type="http://schemas.openxmlformats.org/officeDocument/2006/relationships/slideLayout" Target="../slideLayouts/slideLayout980.xml"/><Relationship Id="rId10" Type="http://schemas.openxmlformats.org/officeDocument/2006/relationships/slideLayout" Target="../slideLayouts/slideLayout863.xml"/><Relationship Id="rId31" Type="http://schemas.openxmlformats.org/officeDocument/2006/relationships/slideLayout" Target="../slideLayouts/slideLayout884.xml"/><Relationship Id="rId52" Type="http://schemas.openxmlformats.org/officeDocument/2006/relationships/slideLayout" Target="../slideLayouts/slideLayout905.xml"/><Relationship Id="rId73" Type="http://schemas.openxmlformats.org/officeDocument/2006/relationships/slideLayout" Target="../slideLayouts/slideLayout926.xml"/><Relationship Id="rId78" Type="http://schemas.openxmlformats.org/officeDocument/2006/relationships/slideLayout" Target="../slideLayouts/slideLayout931.xml"/><Relationship Id="rId94" Type="http://schemas.openxmlformats.org/officeDocument/2006/relationships/slideLayout" Target="../slideLayouts/slideLayout947.xml"/><Relationship Id="rId99" Type="http://schemas.openxmlformats.org/officeDocument/2006/relationships/slideLayout" Target="../slideLayouts/slideLayout952.xml"/><Relationship Id="rId101" Type="http://schemas.openxmlformats.org/officeDocument/2006/relationships/slideLayout" Target="../slideLayouts/slideLayout954.xml"/><Relationship Id="rId122" Type="http://schemas.openxmlformats.org/officeDocument/2006/relationships/slideLayout" Target="../slideLayouts/slideLayout975.xml"/><Relationship Id="rId143" Type="http://schemas.openxmlformats.org/officeDocument/2006/relationships/slideLayout" Target="../slideLayouts/slideLayout996.xml"/><Relationship Id="rId148" Type="http://schemas.openxmlformats.org/officeDocument/2006/relationships/slideLayout" Target="../slideLayouts/slideLayout1001.xml"/><Relationship Id="rId164" Type="http://schemas.openxmlformats.org/officeDocument/2006/relationships/slideLayout" Target="../slideLayouts/slideLayout1017.xml"/><Relationship Id="rId4" Type="http://schemas.openxmlformats.org/officeDocument/2006/relationships/slideLayout" Target="../slideLayouts/slideLayout857.xml"/><Relationship Id="rId9" Type="http://schemas.openxmlformats.org/officeDocument/2006/relationships/slideLayout" Target="../slideLayouts/slideLayout862.xml"/><Relationship Id="rId26" Type="http://schemas.openxmlformats.org/officeDocument/2006/relationships/slideLayout" Target="../slideLayouts/slideLayout879.xml"/><Relationship Id="rId47" Type="http://schemas.openxmlformats.org/officeDocument/2006/relationships/slideLayout" Target="../slideLayouts/slideLayout900.xml"/><Relationship Id="rId68" Type="http://schemas.openxmlformats.org/officeDocument/2006/relationships/slideLayout" Target="../slideLayouts/slideLayout921.xml"/><Relationship Id="rId89" Type="http://schemas.openxmlformats.org/officeDocument/2006/relationships/slideLayout" Target="../slideLayouts/slideLayout942.xml"/><Relationship Id="rId112" Type="http://schemas.openxmlformats.org/officeDocument/2006/relationships/slideLayout" Target="../slideLayouts/slideLayout965.xml"/><Relationship Id="rId133" Type="http://schemas.openxmlformats.org/officeDocument/2006/relationships/slideLayout" Target="../slideLayouts/slideLayout986.xml"/><Relationship Id="rId154" Type="http://schemas.openxmlformats.org/officeDocument/2006/relationships/slideLayout" Target="../slideLayouts/slideLayout1007.xml"/><Relationship Id="rId16" Type="http://schemas.openxmlformats.org/officeDocument/2006/relationships/slideLayout" Target="../slideLayouts/slideLayout869.xml"/><Relationship Id="rId37" Type="http://schemas.openxmlformats.org/officeDocument/2006/relationships/slideLayout" Target="../slideLayouts/slideLayout890.xml"/><Relationship Id="rId58" Type="http://schemas.openxmlformats.org/officeDocument/2006/relationships/slideLayout" Target="../slideLayouts/slideLayout911.xml"/><Relationship Id="rId79" Type="http://schemas.openxmlformats.org/officeDocument/2006/relationships/slideLayout" Target="../slideLayouts/slideLayout932.xml"/><Relationship Id="rId102" Type="http://schemas.openxmlformats.org/officeDocument/2006/relationships/slideLayout" Target="../slideLayouts/slideLayout955.xml"/><Relationship Id="rId123" Type="http://schemas.openxmlformats.org/officeDocument/2006/relationships/slideLayout" Target="../slideLayouts/slideLayout976.xml"/><Relationship Id="rId144" Type="http://schemas.openxmlformats.org/officeDocument/2006/relationships/slideLayout" Target="../slideLayouts/slideLayout997.xml"/><Relationship Id="rId90" Type="http://schemas.openxmlformats.org/officeDocument/2006/relationships/slideLayout" Target="../slideLayouts/slideLayout943.xml"/><Relationship Id="rId165" Type="http://schemas.openxmlformats.org/officeDocument/2006/relationships/slideLayout" Target="../slideLayouts/slideLayout1018.xml"/><Relationship Id="rId27" Type="http://schemas.openxmlformats.org/officeDocument/2006/relationships/slideLayout" Target="../slideLayouts/slideLayout880.xml"/><Relationship Id="rId48" Type="http://schemas.openxmlformats.org/officeDocument/2006/relationships/slideLayout" Target="../slideLayouts/slideLayout901.xml"/><Relationship Id="rId69" Type="http://schemas.openxmlformats.org/officeDocument/2006/relationships/slideLayout" Target="../slideLayouts/slideLayout922.xml"/><Relationship Id="rId113" Type="http://schemas.openxmlformats.org/officeDocument/2006/relationships/slideLayout" Target="../slideLayouts/slideLayout966.xml"/><Relationship Id="rId134" Type="http://schemas.openxmlformats.org/officeDocument/2006/relationships/slideLayout" Target="../slideLayouts/slideLayout987.xml"/><Relationship Id="rId80" Type="http://schemas.openxmlformats.org/officeDocument/2006/relationships/slideLayout" Target="../slideLayouts/slideLayout933.xml"/><Relationship Id="rId155" Type="http://schemas.openxmlformats.org/officeDocument/2006/relationships/slideLayout" Target="../slideLayouts/slideLayout1008.xml"/></Relationships>
</file>

<file path=ppt/slideMasters/_rels/slideMaster8.xml.rels><?xml version="1.0" encoding="UTF-8" standalone="yes"?>
<Relationships xmlns="http://schemas.openxmlformats.org/package/2006/relationships"><Relationship Id="rId117" Type="http://schemas.openxmlformats.org/officeDocument/2006/relationships/slideLayout" Target="../slideLayouts/slideLayout1137.xml"/><Relationship Id="rId21" Type="http://schemas.openxmlformats.org/officeDocument/2006/relationships/slideLayout" Target="../slideLayouts/slideLayout1041.xml"/><Relationship Id="rId42" Type="http://schemas.openxmlformats.org/officeDocument/2006/relationships/slideLayout" Target="../slideLayouts/slideLayout1062.xml"/><Relationship Id="rId63" Type="http://schemas.openxmlformats.org/officeDocument/2006/relationships/slideLayout" Target="../slideLayouts/slideLayout1083.xml"/><Relationship Id="rId84" Type="http://schemas.openxmlformats.org/officeDocument/2006/relationships/slideLayout" Target="../slideLayouts/slideLayout1104.xml"/><Relationship Id="rId138" Type="http://schemas.openxmlformats.org/officeDocument/2006/relationships/slideLayout" Target="../slideLayouts/slideLayout1158.xml"/><Relationship Id="rId159" Type="http://schemas.openxmlformats.org/officeDocument/2006/relationships/slideLayout" Target="../slideLayouts/slideLayout1179.xml"/><Relationship Id="rId107" Type="http://schemas.openxmlformats.org/officeDocument/2006/relationships/slideLayout" Target="../slideLayouts/slideLayout1127.xml"/><Relationship Id="rId11" Type="http://schemas.openxmlformats.org/officeDocument/2006/relationships/slideLayout" Target="../slideLayouts/slideLayout1031.xml"/><Relationship Id="rId32" Type="http://schemas.openxmlformats.org/officeDocument/2006/relationships/slideLayout" Target="../slideLayouts/slideLayout1052.xml"/><Relationship Id="rId53" Type="http://schemas.openxmlformats.org/officeDocument/2006/relationships/slideLayout" Target="../slideLayouts/slideLayout1073.xml"/><Relationship Id="rId74" Type="http://schemas.openxmlformats.org/officeDocument/2006/relationships/slideLayout" Target="../slideLayouts/slideLayout1094.xml"/><Relationship Id="rId128" Type="http://schemas.openxmlformats.org/officeDocument/2006/relationships/slideLayout" Target="../slideLayouts/slideLayout1148.xml"/><Relationship Id="rId149" Type="http://schemas.openxmlformats.org/officeDocument/2006/relationships/slideLayout" Target="../slideLayouts/slideLayout1169.xml"/><Relationship Id="rId5" Type="http://schemas.openxmlformats.org/officeDocument/2006/relationships/slideLayout" Target="../slideLayouts/slideLayout1025.xml"/><Relationship Id="rId95" Type="http://schemas.openxmlformats.org/officeDocument/2006/relationships/slideLayout" Target="../slideLayouts/slideLayout1115.xml"/><Relationship Id="rId160" Type="http://schemas.openxmlformats.org/officeDocument/2006/relationships/slideLayout" Target="../slideLayouts/slideLayout1180.xml"/><Relationship Id="rId22" Type="http://schemas.openxmlformats.org/officeDocument/2006/relationships/slideLayout" Target="../slideLayouts/slideLayout1042.xml"/><Relationship Id="rId43" Type="http://schemas.openxmlformats.org/officeDocument/2006/relationships/slideLayout" Target="../slideLayouts/slideLayout1063.xml"/><Relationship Id="rId64" Type="http://schemas.openxmlformats.org/officeDocument/2006/relationships/slideLayout" Target="../slideLayouts/slideLayout1084.xml"/><Relationship Id="rId118" Type="http://schemas.openxmlformats.org/officeDocument/2006/relationships/slideLayout" Target="../slideLayouts/slideLayout1138.xml"/><Relationship Id="rId139" Type="http://schemas.openxmlformats.org/officeDocument/2006/relationships/slideLayout" Target="../slideLayouts/slideLayout1159.xml"/><Relationship Id="rId85" Type="http://schemas.openxmlformats.org/officeDocument/2006/relationships/slideLayout" Target="../slideLayouts/slideLayout1105.xml"/><Relationship Id="rId150" Type="http://schemas.openxmlformats.org/officeDocument/2006/relationships/slideLayout" Target="../slideLayouts/slideLayout1170.xml"/><Relationship Id="rId12" Type="http://schemas.openxmlformats.org/officeDocument/2006/relationships/slideLayout" Target="../slideLayouts/slideLayout1032.xml"/><Relationship Id="rId17" Type="http://schemas.openxmlformats.org/officeDocument/2006/relationships/slideLayout" Target="../slideLayouts/slideLayout1037.xml"/><Relationship Id="rId33" Type="http://schemas.openxmlformats.org/officeDocument/2006/relationships/slideLayout" Target="../slideLayouts/slideLayout1053.xml"/><Relationship Id="rId38" Type="http://schemas.openxmlformats.org/officeDocument/2006/relationships/slideLayout" Target="../slideLayouts/slideLayout1058.xml"/><Relationship Id="rId59" Type="http://schemas.openxmlformats.org/officeDocument/2006/relationships/slideLayout" Target="../slideLayouts/slideLayout1079.xml"/><Relationship Id="rId103" Type="http://schemas.openxmlformats.org/officeDocument/2006/relationships/slideLayout" Target="../slideLayouts/slideLayout1123.xml"/><Relationship Id="rId108" Type="http://schemas.openxmlformats.org/officeDocument/2006/relationships/slideLayout" Target="../slideLayouts/slideLayout1128.xml"/><Relationship Id="rId124" Type="http://schemas.openxmlformats.org/officeDocument/2006/relationships/slideLayout" Target="../slideLayouts/slideLayout1144.xml"/><Relationship Id="rId129" Type="http://schemas.openxmlformats.org/officeDocument/2006/relationships/slideLayout" Target="../slideLayouts/slideLayout1149.xml"/><Relationship Id="rId54" Type="http://schemas.openxmlformats.org/officeDocument/2006/relationships/slideLayout" Target="../slideLayouts/slideLayout1074.xml"/><Relationship Id="rId70" Type="http://schemas.openxmlformats.org/officeDocument/2006/relationships/slideLayout" Target="../slideLayouts/slideLayout1090.xml"/><Relationship Id="rId75" Type="http://schemas.openxmlformats.org/officeDocument/2006/relationships/slideLayout" Target="../slideLayouts/slideLayout1095.xml"/><Relationship Id="rId91" Type="http://schemas.openxmlformats.org/officeDocument/2006/relationships/slideLayout" Target="../slideLayouts/slideLayout1111.xml"/><Relationship Id="rId96" Type="http://schemas.openxmlformats.org/officeDocument/2006/relationships/slideLayout" Target="../slideLayouts/slideLayout1116.xml"/><Relationship Id="rId140" Type="http://schemas.openxmlformats.org/officeDocument/2006/relationships/slideLayout" Target="../slideLayouts/slideLayout1160.xml"/><Relationship Id="rId145" Type="http://schemas.openxmlformats.org/officeDocument/2006/relationships/slideLayout" Target="../slideLayouts/slideLayout1165.xml"/><Relationship Id="rId161" Type="http://schemas.openxmlformats.org/officeDocument/2006/relationships/slideLayout" Target="../slideLayouts/slideLayout1181.xml"/><Relationship Id="rId166" Type="http://schemas.openxmlformats.org/officeDocument/2006/relationships/slideLayout" Target="../slideLayouts/slideLayout1186.xml"/><Relationship Id="rId1" Type="http://schemas.openxmlformats.org/officeDocument/2006/relationships/slideLayout" Target="../slideLayouts/slideLayout1021.xml"/><Relationship Id="rId6" Type="http://schemas.openxmlformats.org/officeDocument/2006/relationships/slideLayout" Target="../slideLayouts/slideLayout1026.xml"/><Relationship Id="rId23" Type="http://schemas.openxmlformats.org/officeDocument/2006/relationships/slideLayout" Target="../slideLayouts/slideLayout1043.xml"/><Relationship Id="rId28" Type="http://schemas.openxmlformats.org/officeDocument/2006/relationships/slideLayout" Target="../slideLayouts/slideLayout1048.xml"/><Relationship Id="rId49" Type="http://schemas.openxmlformats.org/officeDocument/2006/relationships/slideLayout" Target="../slideLayouts/slideLayout1069.xml"/><Relationship Id="rId114" Type="http://schemas.openxmlformats.org/officeDocument/2006/relationships/slideLayout" Target="../slideLayouts/slideLayout1134.xml"/><Relationship Id="rId119" Type="http://schemas.openxmlformats.org/officeDocument/2006/relationships/slideLayout" Target="../slideLayouts/slideLayout1139.xml"/><Relationship Id="rId44" Type="http://schemas.openxmlformats.org/officeDocument/2006/relationships/slideLayout" Target="../slideLayouts/slideLayout1064.xml"/><Relationship Id="rId60" Type="http://schemas.openxmlformats.org/officeDocument/2006/relationships/slideLayout" Target="../slideLayouts/slideLayout1080.xml"/><Relationship Id="rId65" Type="http://schemas.openxmlformats.org/officeDocument/2006/relationships/slideLayout" Target="../slideLayouts/slideLayout1085.xml"/><Relationship Id="rId81" Type="http://schemas.openxmlformats.org/officeDocument/2006/relationships/slideLayout" Target="../slideLayouts/slideLayout1101.xml"/><Relationship Id="rId86" Type="http://schemas.openxmlformats.org/officeDocument/2006/relationships/slideLayout" Target="../slideLayouts/slideLayout1106.xml"/><Relationship Id="rId130" Type="http://schemas.openxmlformats.org/officeDocument/2006/relationships/slideLayout" Target="../slideLayouts/slideLayout1150.xml"/><Relationship Id="rId135" Type="http://schemas.openxmlformats.org/officeDocument/2006/relationships/slideLayout" Target="../slideLayouts/slideLayout1155.xml"/><Relationship Id="rId151" Type="http://schemas.openxmlformats.org/officeDocument/2006/relationships/slideLayout" Target="../slideLayouts/slideLayout1171.xml"/><Relationship Id="rId156" Type="http://schemas.openxmlformats.org/officeDocument/2006/relationships/slideLayout" Target="../slideLayouts/slideLayout1176.xml"/><Relationship Id="rId13" Type="http://schemas.openxmlformats.org/officeDocument/2006/relationships/slideLayout" Target="../slideLayouts/slideLayout1033.xml"/><Relationship Id="rId18" Type="http://schemas.openxmlformats.org/officeDocument/2006/relationships/slideLayout" Target="../slideLayouts/slideLayout1038.xml"/><Relationship Id="rId39" Type="http://schemas.openxmlformats.org/officeDocument/2006/relationships/slideLayout" Target="../slideLayouts/slideLayout1059.xml"/><Relationship Id="rId109" Type="http://schemas.openxmlformats.org/officeDocument/2006/relationships/slideLayout" Target="../slideLayouts/slideLayout1129.xml"/><Relationship Id="rId34" Type="http://schemas.openxmlformats.org/officeDocument/2006/relationships/slideLayout" Target="../slideLayouts/slideLayout1054.xml"/><Relationship Id="rId50" Type="http://schemas.openxmlformats.org/officeDocument/2006/relationships/slideLayout" Target="../slideLayouts/slideLayout1070.xml"/><Relationship Id="rId55" Type="http://schemas.openxmlformats.org/officeDocument/2006/relationships/slideLayout" Target="../slideLayouts/slideLayout1075.xml"/><Relationship Id="rId76" Type="http://schemas.openxmlformats.org/officeDocument/2006/relationships/slideLayout" Target="../slideLayouts/slideLayout1096.xml"/><Relationship Id="rId97" Type="http://schemas.openxmlformats.org/officeDocument/2006/relationships/slideLayout" Target="../slideLayouts/slideLayout1117.xml"/><Relationship Id="rId104" Type="http://schemas.openxmlformats.org/officeDocument/2006/relationships/slideLayout" Target="../slideLayouts/slideLayout1124.xml"/><Relationship Id="rId120" Type="http://schemas.openxmlformats.org/officeDocument/2006/relationships/slideLayout" Target="../slideLayouts/slideLayout1140.xml"/><Relationship Id="rId125" Type="http://schemas.openxmlformats.org/officeDocument/2006/relationships/slideLayout" Target="../slideLayouts/slideLayout1145.xml"/><Relationship Id="rId141" Type="http://schemas.openxmlformats.org/officeDocument/2006/relationships/slideLayout" Target="../slideLayouts/slideLayout1161.xml"/><Relationship Id="rId146" Type="http://schemas.openxmlformats.org/officeDocument/2006/relationships/slideLayout" Target="../slideLayouts/slideLayout1166.xml"/><Relationship Id="rId167" Type="http://schemas.openxmlformats.org/officeDocument/2006/relationships/slideLayout" Target="../slideLayouts/slideLayout1187.xml"/><Relationship Id="rId7" Type="http://schemas.openxmlformats.org/officeDocument/2006/relationships/slideLayout" Target="../slideLayouts/slideLayout1027.xml"/><Relationship Id="rId71" Type="http://schemas.openxmlformats.org/officeDocument/2006/relationships/slideLayout" Target="../slideLayouts/slideLayout1091.xml"/><Relationship Id="rId92" Type="http://schemas.openxmlformats.org/officeDocument/2006/relationships/slideLayout" Target="../slideLayouts/slideLayout1112.xml"/><Relationship Id="rId162" Type="http://schemas.openxmlformats.org/officeDocument/2006/relationships/slideLayout" Target="../slideLayouts/slideLayout1182.xml"/><Relationship Id="rId2" Type="http://schemas.openxmlformats.org/officeDocument/2006/relationships/slideLayout" Target="../slideLayouts/slideLayout1022.xml"/><Relationship Id="rId29" Type="http://schemas.openxmlformats.org/officeDocument/2006/relationships/slideLayout" Target="../slideLayouts/slideLayout1049.xml"/><Relationship Id="rId24" Type="http://schemas.openxmlformats.org/officeDocument/2006/relationships/slideLayout" Target="../slideLayouts/slideLayout1044.xml"/><Relationship Id="rId40" Type="http://schemas.openxmlformats.org/officeDocument/2006/relationships/slideLayout" Target="../slideLayouts/slideLayout1060.xml"/><Relationship Id="rId45" Type="http://schemas.openxmlformats.org/officeDocument/2006/relationships/slideLayout" Target="../slideLayouts/slideLayout1065.xml"/><Relationship Id="rId66" Type="http://schemas.openxmlformats.org/officeDocument/2006/relationships/slideLayout" Target="../slideLayouts/slideLayout1086.xml"/><Relationship Id="rId87" Type="http://schemas.openxmlformats.org/officeDocument/2006/relationships/slideLayout" Target="../slideLayouts/slideLayout1107.xml"/><Relationship Id="rId110" Type="http://schemas.openxmlformats.org/officeDocument/2006/relationships/slideLayout" Target="../slideLayouts/slideLayout1130.xml"/><Relationship Id="rId115" Type="http://schemas.openxmlformats.org/officeDocument/2006/relationships/slideLayout" Target="../slideLayouts/slideLayout1135.xml"/><Relationship Id="rId131" Type="http://schemas.openxmlformats.org/officeDocument/2006/relationships/slideLayout" Target="../slideLayouts/slideLayout1151.xml"/><Relationship Id="rId136" Type="http://schemas.openxmlformats.org/officeDocument/2006/relationships/slideLayout" Target="../slideLayouts/slideLayout1156.xml"/><Relationship Id="rId157" Type="http://schemas.openxmlformats.org/officeDocument/2006/relationships/slideLayout" Target="../slideLayouts/slideLayout1177.xml"/><Relationship Id="rId61" Type="http://schemas.openxmlformats.org/officeDocument/2006/relationships/slideLayout" Target="../slideLayouts/slideLayout1081.xml"/><Relationship Id="rId82" Type="http://schemas.openxmlformats.org/officeDocument/2006/relationships/slideLayout" Target="../slideLayouts/slideLayout1102.xml"/><Relationship Id="rId152" Type="http://schemas.openxmlformats.org/officeDocument/2006/relationships/slideLayout" Target="../slideLayouts/slideLayout1172.xml"/><Relationship Id="rId19" Type="http://schemas.openxmlformats.org/officeDocument/2006/relationships/slideLayout" Target="../slideLayouts/slideLayout1039.xml"/><Relationship Id="rId14" Type="http://schemas.openxmlformats.org/officeDocument/2006/relationships/slideLayout" Target="../slideLayouts/slideLayout1034.xml"/><Relationship Id="rId30" Type="http://schemas.openxmlformats.org/officeDocument/2006/relationships/slideLayout" Target="../slideLayouts/slideLayout1050.xml"/><Relationship Id="rId35" Type="http://schemas.openxmlformats.org/officeDocument/2006/relationships/slideLayout" Target="../slideLayouts/slideLayout1055.xml"/><Relationship Id="rId56" Type="http://schemas.openxmlformats.org/officeDocument/2006/relationships/slideLayout" Target="../slideLayouts/slideLayout1076.xml"/><Relationship Id="rId77" Type="http://schemas.openxmlformats.org/officeDocument/2006/relationships/slideLayout" Target="../slideLayouts/slideLayout1097.xml"/><Relationship Id="rId100" Type="http://schemas.openxmlformats.org/officeDocument/2006/relationships/slideLayout" Target="../slideLayouts/slideLayout1120.xml"/><Relationship Id="rId105" Type="http://schemas.openxmlformats.org/officeDocument/2006/relationships/slideLayout" Target="../slideLayouts/slideLayout1125.xml"/><Relationship Id="rId126" Type="http://schemas.openxmlformats.org/officeDocument/2006/relationships/slideLayout" Target="../slideLayouts/slideLayout1146.xml"/><Relationship Id="rId147" Type="http://schemas.openxmlformats.org/officeDocument/2006/relationships/slideLayout" Target="../slideLayouts/slideLayout1167.xml"/><Relationship Id="rId168" Type="http://schemas.openxmlformats.org/officeDocument/2006/relationships/theme" Target="../theme/theme8.xml"/><Relationship Id="rId8" Type="http://schemas.openxmlformats.org/officeDocument/2006/relationships/slideLayout" Target="../slideLayouts/slideLayout1028.xml"/><Relationship Id="rId51" Type="http://schemas.openxmlformats.org/officeDocument/2006/relationships/slideLayout" Target="../slideLayouts/slideLayout1071.xml"/><Relationship Id="rId72" Type="http://schemas.openxmlformats.org/officeDocument/2006/relationships/slideLayout" Target="../slideLayouts/slideLayout1092.xml"/><Relationship Id="rId93" Type="http://schemas.openxmlformats.org/officeDocument/2006/relationships/slideLayout" Target="../slideLayouts/slideLayout1113.xml"/><Relationship Id="rId98" Type="http://schemas.openxmlformats.org/officeDocument/2006/relationships/slideLayout" Target="../slideLayouts/slideLayout1118.xml"/><Relationship Id="rId121" Type="http://schemas.openxmlformats.org/officeDocument/2006/relationships/slideLayout" Target="../slideLayouts/slideLayout1141.xml"/><Relationship Id="rId142" Type="http://schemas.openxmlformats.org/officeDocument/2006/relationships/slideLayout" Target="../slideLayouts/slideLayout1162.xml"/><Relationship Id="rId163" Type="http://schemas.openxmlformats.org/officeDocument/2006/relationships/slideLayout" Target="../slideLayouts/slideLayout1183.xml"/><Relationship Id="rId3" Type="http://schemas.openxmlformats.org/officeDocument/2006/relationships/slideLayout" Target="../slideLayouts/slideLayout1023.xml"/><Relationship Id="rId25" Type="http://schemas.openxmlformats.org/officeDocument/2006/relationships/slideLayout" Target="../slideLayouts/slideLayout1045.xml"/><Relationship Id="rId46" Type="http://schemas.openxmlformats.org/officeDocument/2006/relationships/slideLayout" Target="../slideLayouts/slideLayout1066.xml"/><Relationship Id="rId67" Type="http://schemas.openxmlformats.org/officeDocument/2006/relationships/slideLayout" Target="../slideLayouts/slideLayout1087.xml"/><Relationship Id="rId116" Type="http://schemas.openxmlformats.org/officeDocument/2006/relationships/slideLayout" Target="../slideLayouts/slideLayout1136.xml"/><Relationship Id="rId137" Type="http://schemas.openxmlformats.org/officeDocument/2006/relationships/slideLayout" Target="../slideLayouts/slideLayout1157.xml"/><Relationship Id="rId158" Type="http://schemas.openxmlformats.org/officeDocument/2006/relationships/slideLayout" Target="../slideLayouts/slideLayout1178.xml"/><Relationship Id="rId20" Type="http://schemas.openxmlformats.org/officeDocument/2006/relationships/slideLayout" Target="../slideLayouts/slideLayout1040.xml"/><Relationship Id="rId41" Type="http://schemas.openxmlformats.org/officeDocument/2006/relationships/slideLayout" Target="../slideLayouts/slideLayout1061.xml"/><Relationship Id="rId62" Type="http://schemas.openxmlformats.org/officeDocument/2006/relationships/slideLayout" Target="../slideLayouts/slideLayout1082.xml"/><Relationship Id="rId83" Type="http://schemas.openxmlformats.org/officeDocument/2006/relationships/slideLayout" Target="../slideLayouts/slideLayout1103.xml"/><Relationship Id="rId88" Type="http://schemas.openxmlformats.org/officeDocument/2006/relationships/slideLayout" Target="../slideLayouts/slideLayout1108.xml"/><Relationship Id="rId111" Type="http://schemas.openxmlformats.org/officeDocument/2006/relationships/slideLayout" Target="../slideLayouts/slideLayout1131.xml"/><Relationship Id="rId132" Type="http://schemas.openxmlformats.org/officeDocument/2006/relationships/slideLayout" Target="../slideLayouts/slideLayout1152.xml"/><Relationship Id="rId153" Type="http://schemas.openxmlformats.org/officeDocument/2006/relationships/slideLayout" Target="../slideLayouts/slideLayout1173.xml"/><Relationship Id="rId15" Type="http://schemas.openxmlformats.org/officeDocument/2006/relationships/slideLayout" Target="../slideLayouts/slideLayout1035.xml"/><Relationship Id="rId36" Type="http://schemas.openxmlformats.org/officeDocument/2006/relationships/slideLayout" Target="../slideLayouts/slideLayout1056.xml"/><Relationship Id="rId57" Type="http://schemas.openxmlformats.org/officeDocument/2006/relationships/slideLayout" Target="../slideLayouts/slideLayout1077.xml"/><Relationship Id="rId106" Type="http://schemas.openxmlformats.org/officeDocument/2006/relationships/slideLayout" Target="../slideLayouts/slideLayout1126.xml"/><Relationship Id="rId127" Type="http://schemas.openxmlformats.org/officeDocument/2006/relationships/slideLayout" Target="../slideLayouts/slideLayout1147.xml"/><Relationship Id="rId10" Type="http://schemas.openxmlformats.org/officeDocument/2006/relationships/slideLayout" Target="../slideLayouts/slideLayout1030.xml"/><Relationship Id="rId31" Type="http://schemas.openxmlformats.org/officeDocument/2006/relationships/slideLayout" Target="../slideLayouts/slideLayout1051.xml"/><Relationship Id="rId52" Type="http://schemas.openxmlformats.org/officeDocument/2006/relationships/slideLayout" Target="../slideLayouts/slideLayout1072.xml"/><Relationship Id="rId73" Type="http://schemas.openxmlformats.org/officeDocument/2006/relationships/slideLayout" Target="../slideLayouts/slideLayout1093.xml"/><Relationship Id="rId78" Type="http://schemas.openxmlformats.org/officeDocument/2006/relationships/slideLayout" Target="../slideLayouts/slideLayout1098.xml"/><Relationship Id="rId94" Type="http://schemas.openxmlformats.org/officeDocument/2006/relationships/slideLayout" Target="../slideLayouts/slideLayout1114.xml"/><Relationship Id="rId99" Type="http://schemas.openxmlformats.org/officeDocument/2006/relationships/slideLayout" Target="../slideLayouts/slideLayout1119.xml"/><Relationship Id="rId101" Type="http://schemas.openxmlformats.org/officeDocument/2006/relationships/slideLayout" Target="../slideLayouts/slideLayout1121.xml"/><Relationship Id="rId122" Type="http://schemas.openxmlformats.org/officeDocument/2006/relationships/slideLayout" Target="../slideLayouts/slideLayout1142.xml"/><Relationship Id="rId143" Type="http://schemas.openxmlformats.org/officeDocument/2006/relationships/slideLayout" Target="../slideLayouts/slideLayout1163.xml"/><Relationship Id="rId148" Type="http://schemas.openxmlformats.org/officeDocument/2006/relationships/slideLayout" Target="../slideLayouts/slideLayout1168.xml"/><Relationship Id="rId164" Type="http://schemas.openxmlformats.org/officeDocument/2006/relationships/slideLayout" Target="../slideLayouts/slideLayout1184.xml"/><Relationship Id="rId4" Type="http://schemas.openxmlformats.org/officeDocument/2006/relationships/slideLayout" Target="../slideLayouts/slideLayout1024.xml"/><Relationship Id="rId9" Type="http://schemas.openxmlformats.org/officeDocument/2006/relationships/slideLayout" Target="../slideLayouts/slideLayout1029.xml"/><Relationship Id="rId26" Type="http://schemas.openxmlformats.org/officeDocument/2006/relationships/slideLayout" Target="../slideLayouts/slideLayout1046.xml"/><Relationship Id="rId47" Type="http://schemas.openxmlformats.org/officeDocument/2006/relationships/slideLayout" Target="../slideLayouts/slideLayout1067.xml"/><Relationship Id="rId68" Type="http://schemas.openxmlformats.org/officeDocument/2006/relationships/slideLayout" Target="../slideLayouts/slideLayout1088.xml"/><Relationship Id="rId89" Type="http://schemas.openxmlformats.org/officeDocument/2006/relationships/slideLayout" Target="../slideLayouts/slideLayout1109.xml"/><Relationship Id="rId112" Type="http://schemas.openxmlformats.org/officeDocument/2006/relationships/slideLayout" Target="../slideLayouts/slideLayout1132.xml"/><Relationship Id="rId133" Type="http://schemas.openxmlformats.org/officeDocument/2006/relationships/slideLayout" Target="../slideLayouts/slideLayout1153.xml"/><Relationship Id="rId154" Type="http://schemas.openxmlformats.org/officeDocument/2006/relationships/slideLayout" Target="../slideLayouts/slideLayout1174.xml"/><Relationship Id="rId16" Type="http://schemas.openxmlformats.org/officeDocument/2006/relationships/slideLayout" Target="../slideLayouts/slideLayout1036.xml"/><Relationship Id="rId37" Type="http://schemas.openxmlformats.org/officeDocument/2006/relationships/slideLayout" Target="../slideLayouts/slideLayout1057.xml"/><Relationship Id="rId58" Type="http://schemas.openxmlformats.org/officeDocument/2006/relationships/slideLayout" Target="../slideLayouts/slideLayout1078.xml"/><Relationship Id="rId79" Type="http://schemas.openxmlformats.org/officeDocument/2006/relationships/slideLayout" Target="../slideLayouts/slideLayout1099.xml"/><Relationship Id="rId102" Type="http://schemas.openxmlformats.org/officeDocument/2006/relationships/slideLayout" Target="../slideLayouts/slideLayout1122.xml"/><Relationship Id="rId123" Type="http://schemas.openxmlformats.org/officeDocument/2006/relationships/slideLayout" Target="../slideLayouts/slideLayout1143.xml"/><Relationship Id="rId144" Type="http://schemas.openxmlformats.org/officeDocument/2006/relationships/slideLayout" Target="../slideLayouts/slideLayout1164.xml"/><Relationship Id="rId90" Type="http://schemas.openxmlformats.org/officeDocument/2006/relationships/slideLayout" Target="../slideLayouts/slideLayout1110.xml"/><Relationship Id="rId165" Type="http://schemas.openxmlformats.org/officeDocument/2006/relationships/slideLayout" Target="../slideLayouts/slideLayout1185.xml"/><Relationship Id="rId27" Type="http://schemas.openxmlformats.org/officeDocument/2006/relationships/slideLayout" Target="../slideLayouts/slideLayout1047.xml"/><Relationship Id="rId48" Type="http://schemas.openxmlformats.org/officeDocument/2006/relationships/slideLayout" Target="../slideLayouts/slideLayout1068.xml"/><Relationship Id="rId69" Type="http://schemas.openxmlformats.org/officeDocument/2006/relationships/slideLayout" Target="../slideLayouts/slideLayout1089.xml"/><Relationship Id="rId113" Type="http://schemas.openxmlformats.org/officeDocument/2006/relationships/slideLayout" Target="../slideLayouts/slideLayout1133.xml"/><Relationship Id="rId134" Type="http://schemas.openxmlformats.org/officeDocument/2006/relationships/slideLayout" Target="../slideLayouts/slideLayout1154.xml"/><Relationship Id="rId80" Type="http://schemas.openxmlformats.org/officeDocument/2006/relationships/slideLayout" Target="../slideLayouts/slideLayout1100.xml"/><Relationship Id="rId155" Type="http://schemas.openxmlformats.org/officeDocument/2006/relationships/slideLayout" Target="../slideLayouts/slideLayout1175.xml"/></Relationships>
</file>

<file path=ppt/slideMasters/_rels/slideMaster9.xml.rels><?xml version="1.0" encoding="UTF-8" standalone="yes"?>
<Relationships xmlns="http://schemas.openxmlformats.org/package/2006/relationships"><Relationship Id="rId117" Type="http://schemas.openxmlformats.org/officeDocument/2006/relationships/slideLayout" Target="../slideLayouts/slideLayout1304.xml"/><Relationship Id="rId21" Type="http://schemas.openxmlformats.org/officeDocument/2006/relationships/slideLayout" Target="../slideLayouts/slideLayout1208.xml"/><Relationship Id="rId42" Type="http://schemas.openxmlformats.org/officeDocument/2006/relationships/slideLayout" Target="../slideLayouts/slideLayout1229.xml"/><Relationship Id="rId63" Type="http://schemas.openxmlformats.org/officeDocument/2006/relationships/slideLayout" Target="../slideLayouts/slideLayout1250.xml"/><Relationship Id="rId84" Type="http://schemas.openxmlformats.org/officeDocument/2006/relationships/slideLayout" Target="../slideLayouts/slideLayout1271.xml"/><Relationship Id="rId138" Type="http://schemas.openxmlformats.org/officeDocument/2006/relationships/slideLayout" Target="../slideLayouts/slideLayout1325.xml"/><Relationship Id="rId159" Type="http://schemas.openxmlformats.org/officeDocument/2006/relationships/slideLayout" Target="../slideLayouts/slideLayout1346.xml"/><Relationship Id="rId170" Type="http://schemas.openxmlformats.org/officeDocument/2006/relationships/slideLayout" Target="../slideLayouts/slideLayout1357.xml"/><Relationship Id="rId107" Type="http://schemas.openxmlformats.org/officeDocument/2006/relationships/slideLayout" Target="../slideLayouts/slideLayout1294.xml"/><Relationship Id="rId11" Type="http://schemas.openxmlformats.org/officeDocument/2006/relationships/slideLayout" Target="../slideLayouts/slideLayout1198.xml"/><Relationship Id="rId32" Type="http://schemas.openxmlformats.org/officeDocument/2006/relationships/slideLayout" Target="../slideLayouts/slideLayout1219.xml"/><Relationship Id="rId53" Type="http://schemas.openxmlformats.org/officeDocument/2006/relationships/slideLayout" Target="../slideLayouts/slideLayout1240.xml"/><Relationship Id="rId74" Type="http://schemas.openxmlformats.org/officeDocument/2006/relationships/slideLayout" Target="../slideLayouts/slideLayout1261.xml"/><Relationship Id="rId128" Type="http://schemas.openxmlformats.org/officeDocument/2006/relationships/slideLayout" Target="../slideLayouts/slideLayout1315.xml"/><Relationship Id="rId149" Type="http://schemas.openxmlformats.org/officeDocument/2006/relationships/slideLayout" Target="../slideLayouts/slideLayout1336.xml"/><Relationship Id="rId5" Type="http://schemas.openxmlformats.org/officeDocument/2006/relationships/slideLayout" Target="../slideLayouts/slideLayout1192.xml"/><Relationship Id="rId95" Type="http://schemas.openxmlformats.org/officeDocument/2006/relationships/slideLayout" Target="../slideLayouts/slideLayout1282.xml"/><Relationship Id="rId160" Type="http://schemas.openxmlformats.org/officeDocument/2006/relationships/slideLayout" Target="../slideLayouts/slideLayout1347.xml"/><Relationship Id="rId22" Type="http://schemas.openxmlformats.org/officeDocument/2006/relationships/slideLayout" Target="../slideLayouts/slideLayout1209.xml"/><Relationship Id="rId43" Type="http://schemas.openxmlformats.org/officeDocument/2006/relationships/slideLayout" Target="../slideLayouts/slideLayout1230.xml"/><Relationship Id="rId64" Type="http://schemas.openxmlformats.org/officeDocument/2006/relationships/slideLayout" Target="../slideLayouts/slideLayout1251.xml"/><Relationship Id="rId118" Type="http://schemas.openxmlformats.org/officeDocument/2006/relationships/slideLayout" Target="../slideLayouts/slideLayout1305.xml"/><Relationship Id="rId139" Type="http://schemas.openxmlformats.org/officeDocument/2006/relationships/slideLayout" Target="../slideLayouts/slideLayout1326.xml"/><Relationship Id="rId85" Type="http://schemas.openxmlformats.org/officeDocument/2006/relationships/slideLayout" Target="../slideLayouts/slideLayout1272.xml"/><Relationship Id="rId150" Type="http://schemas.openxmlformats.org/officeDocument/2006/relationships/slideLayout" Target="../slideLayouts/slideLayout1337.xml"/><Relationship Id="rId171" Type="http://schemas.openxmlformats.org/officeDocument/2006/relationships/theme" Target="../theme/theme9.xml"/><Relationship Id="rId12" Type="http://schemas.openxmlformats.org/officeDocument/2006/relationships/slideLayout" Target="../slideLayouts/slideLayout1199.xml"/><Relationship Id="rId33" Type="http://schemas.openxmlformats.org/officeDocument/2006/relationships/slideLayout" Target="../slideLayouts/slideLayout1220.xml"/><Relationship Id="rId108" Type="http://schemas.openxmlformats.org/officeDocument/2006/relationships/slideLayout" Target="../slideLayouts/slideLayout1295.xml"/><Relationship Id="rId129" Type="http://schemas.openxmlformats.org/officeDocument/2006/relationships/slideLayout" Target="../slideLayouts/slideLayout1316.xml"/><Relationship Id="rId54" Type="http://schemas.openxmlformats.org/officeDocument/2006/relationships/slideLayout" Target="../slideLayouts/slideLayout1241.xml"/><Relationship Id="rId70" Type="http://schemas.openxmlformats.org/officeDocument/2006/relationships/slideLayout" Target="../slideLayouts/slideLayout1257.xml"/><Relationship Id="rId75" Type="http://schemas.openxmlformats.org/officeDocument/2006/relationships/slideLayout" Target="../slideLayouts/slideLayout1262.xml"/><Relationship Id="rId91" Type="http://schemas.openxmlformats.org/officeDocument/2006/relationships/slideLayout" Target="../slideLayouts/slideLayout1278.xml"/><Relationship Id="rId96" Type="http://schemas.openxmlformats.org/officeDocument/2006/relationships/slideLayout" Target="../slideLayouts/slideLayout1283.xml"/><Relationship Id="rId140" Type="http://schemas.openxmlformats.org/officeDocument/2006/relationships/slideLayout" Target="../slideLayouts/slideLayout1327.xml"/><Relationship Id="rId145" Type="http://schemas.openxmlformats.org/officeDocument/2006/relationships/slideLayout" Target="../slideLayouts/slideLayout1332.xml"/><Relationship Id="rId161" Type="http://schemas.openxmlformats.org/officeDocument/2006/relationships/slideLayout" Target="../slideLayouts/slideLayout1348.xml"/><Relationship Id="rId166" Type="http://schemas.openxmlformats.org/officeDocument/2006/relationships/slideLayout" Target="../slideLayouts/slideLayout1353.xml"/><Relationship Id="rId1" Type="http://schemas.openxmlformats.org/officeDocument/2006/relationships/slideLayout" Target="../slideLayouts/slideLayout1188.xml"/><Relationship Id="rId6" Type="http://schemas.openxmlformats.org/officeDocument/2006/relationships/slideLayout" Target="../slideLayouts/slideLayout1193.xml"/><Relationship Id="rId23" Type="http://schemas.openxmlformats.org/officeDocument/2006/relationships/slideLayout" Target="../slideLayouts/slideLayout1210.xml"/><Relationship Id="rId28" Type="http://schemas.openxmlformats.org/officeDocument/2006/relationships/slideLayout" Target="../slideLayouts/slideLayout1215.xml"/><Relationship Id="rId49" Type="http://schemas.openxmlformats.org/officeDocument/2006/relationships/slideLayout" Target="../slideLayouts/slideLayout1236.xml"/><Relationship Id="rId114" Type="http://schemas.openxmlformats.org/officeDocument/2006/relationships/slideLayout" Target="../slideLayouts/slideLayout1301.xml"/><Relationship Id="rId119" Type="http://schemas.openxmlformats.org/officeDocument/2006/relationships/slideLayout" Target="../slideLayouts/slideLayout1306.xml"/><Relationship Id="rId44" Type="http://schemas.openxmlformats.org/officeDocument/2006/relationships/slideLayout" Target="../slideLayouts/slideLayout1231.xml"/><Relationship Id="rId60" Type="http://schemas.openxmlformats.org/officeDocument/2006/relationships/slideLayout" Target="../slideLayouts/slideLayout1247.xml"/><Relationship Id="rId65" Type="http://schemas.openxmlformats.org/officeDocument/2006/relationships/slideLayout" Target="../slideLayouts/slideLayout1252.xml"/><Relationship Id="rId81" Type="http://schemas.openxmlformats.org/officeDocument/2006/relationships/slideLayout" Target="../slideLayouts/slideLayout1268.xml"/><Relationship Id="rId86" Type="http://schemas.openxmlformats.org/officeDocument/2006/relationships/slideLayout" Target="../slideLayouts/slideLayout1273.xml"/><Relationship Id="rId130" Type="http://schemas.openxmlformats.org/officeDocument/2006/relationships/slideLayout" Target="../slideLayouts/slideLayout1317.xml"/><Relationship Id="rId135" Type="http://schemas.openxmlformats.org/officeDocument/2006/relationships/slideLayout" Target="../slideLayouts/slideLayout1322.xml"/><Relationship Id="rId151" Type="http://schemas.openxmlformats.org/officeDocument/2006/relationships/slideLayout" Target="../slideLayouts/slideLayout1338.xml"/><Relationship Id="rId156" Type="http://schemas.openxmlformats.org/officeDocument/2006/relationships/slideLayout" Target="../slideLayouts/slideLayout1343.xml"/><Relationship Id="rId13" Type="http://schemas.openxmlformats.org/officeDocument/2006/relationships/slideLayout" Target="../slideLayouts/slideLayout1200.xml"/><Relationship Id="rId18" Type="http://schemas.openxmlformats.org/officeDocument/2006/relationships/slideLayout" Target="../slideLayouts/slideLayout1205.xml"/><Relationship Id="rId39" Type="http://schemas.openxmlformats.org/officeDocument/2006/relationships/slideLayout" Target="../slideLayouts/slideLayout1226.xml"/><Relationship Id="rId109" Type="http://schemas.openxmlformats.org/officeDocument/2006/relationships/slideLayout" Target="../slideLayouts/slideLayout1296.xml"/><Relationship Id="rId34" Type="http://schemas.openxmlformats.org/officeDocument/2006/relationships/slideLayout" Target="../slideLayouts/slideLayout1221.xml"/><Relationship Id="rId50" Type="http://schemas.openxmlformats.org/officeDocument/2006/relationships/slideLayout" Target="../slideLayouts/slideLayout1237.xml"/><Relationship Id="rId55" Type="http://schemas.openxmlformats.org/officeDocument/2006/relationships/slideLayout" Target="../slideLayouts/slideLayout1242.xml"/><Relationship Id="rId76" Type="http://schemas.openxmlformats.org/officeDocument/2006/relationships/slideLayout" Target="../slideLayouts/slideLayout1263.xml"/><Relationship Id="rId97" Type="http://schemas.openxmlformats.org/officeDocument/2006/relationships/slideLayout" Target="../slideLayouts/slideLayout1284.xml"/><Relationship Id="rId104" Type="http://schemas.openxmlformats.org/officeDocument/2006/relationships/slideLayout" Target="../slideLayouts/slideLayout1291.xml"/><Relationship Id="rId120" Type="http://schemas.openxmlformats.org/officeDocument/2006/relationships/slideLayout" Target="../slideLayouts/slideLayout1307.xml"/><Relationship Id="rId125" Type="http://schemas.openxmlformats.org/officeDocument/2006/relationships/slideLayout" Target="../slideLayouts/slideLayout1312.xml"/><Relationship Id="rId141" Type="http://schemas.openxmlformats.org/officeDocument/2006/relationships/slideLayout" Target="../slideLayouts/slideLayout1328.xml"/><Relationship Id="rId146" Type="http://schemas.openxmlformats.org/officeDocument/2006/relationships/slideLayout" Target="../slideLayouts/slideLayout1333.xml"/><Relationship Id="rId167" Type="http://schemas.openxmlformats.org/officeDocument/2006/relationships/slideLayout" Target="../slideLayouts/slideLayout1354.xml"/><Relationship Id="rId7" Type="http://schemas.openxmlformats.org/officeDocument/2006/relationships/slideLayout" Target="../slideLayouts/slideLayout1194.xml"/><Relationship Id="rId71" Type="http://schemas.openxmlformats.org/officeDocument/2006/relationships/slideLayout" Target="../slideLayouts/slideLayout1258.xml"/><Relationship Id="rId92" Type="http://schemas.openxmlformats.org/officeDocument/2006/relationships/slideLayout" Target="../slideLayouts/slideLayout1279.xml"/><Relationship Id="rId162" Type="http://schemas.openxmlformats.org/officeDocument/2006/relationships/slideLayout" Target="../slideLayouts/slideLayout1349.xml"/><Relationship Id="rId2" Type="http://schemas.openxmlformats.org/officeDocument/2006/relationships/slideLayout" Target="../slideLayouts/slideLayout1189.xml"/><Relationship Id="rId29" Type="http://schemas.openxmlformats.org/officeDocument/2006/relationships/slideLayout" Target="../slideLayouts/slideLayout1216.xml"/><Relationship Id="rId24" Type="http://schemas.openxmlformats.org/officeDocument/2006/relationships/slideLayout" Target="../slideLayouts/slideLayout1211.xml"/><Relationship Id="rId40" Type="http://schemas.openxmlformats.org/officeDocument/2006/relationships/slideLayout" Target="../slideLayouts/slideLayout1227.xml"/><Relationship Id="rId45" Type="http://schemas.openxmlformats.org/officeDocument/2006/relationships/slideLayout" Target="../slideLayouts/slideLayout1232.xml"/><Relationship Id="rId66" Type="http://schemas.openxmlformats.org/officeDocument/2006/relationships/slideLayout" Target="../slideLayouts/slideLayout1253.xml"/><Relationship Id="rId87" Type="http://schemas.openxmlformats.org/officeDocument/2006/relationships/slideLayout" Target="../slideLayouts/slideLayout1274.xml"/><Relationship Id="rId110" Type="http://schemas.openxmlformats.org/officeDocument/2006/relationships/slideLayout" Target="../slideLayouts/slideLayout1297.xml"/><Relationship Id="rId115" Type="http://schemas.openxmlformats.org/officeDocument/2006/relationships/slideLayout" Target="../slideLayouts/slideLayout1302.xml"/><Relationship Id="rId131" Type="http://schemas.openxmlformats.org/officeDocument/2006/relationships/slideLayout" Target="../slideLayouts/slideLayout1318.xml"/><Relationship Id="rId136" Type="http://schemas.openxmlformats.org/officeDocument/2006/relationships/slideLayout" Target="../slideLayouts/slideLayout1323.xml"/><Relationship Id="rId157" Type="http://schemas.openxmlformats.org/officeDocument/2006/relationships/slideLayout" Target="../slideLayouts/slideLayout1344.xml"/><Relationship Id="rId61" Type="http://schemas.openxmlformats.org/officeDocument/2006/relationships/slideLayout" Target="../slideLayouts/slideLayout1248.xml"/><Relationship Id="rId82" Type="http://schemas.openxmlformats.org/officeDocument/2006/relationships/slideLayout" Target="../slideLayouts/slideLayout1269.xml"/><Relationship Id="rId152" Type="http://schemas.openxmlformats.org/officeDocument/2006/relationships/slideLayout" Target="../slideLayouts/slideLayout1339.xml"/><Relationship Id="rId19" Type="http://schemas.openxmlformats.org/officeDocument/2006/relationships/slideLayout" Target="../slideLayouts/slideLayout1206.xml"/><Relationship Id="rId14" Type="http://schemas.openxmlformats.org/officeDocument/2006/relationships/slideLayout" Target="../slideLayouts/slideLayout1201.xml"/><Relationship Id="rId30" Type="http://schemas.openxmlformats.org/officeDocument/2006/relationships/slideLayout" Target="../slideLayouts/slideLayout1217.xml"/><Relationship Id="rId35" Type="http://schemas.openxmlformats.org/officeDocument/2006/relationships/slideLayout" Target="../slideLayouts/slideLayout1222.xml"/><Relationship Id="rId56" Type="http://schemas.openxmlformats.org/officeDocument/2006/relationships/slideLayout" Target="../slideLayouts/slideLayout1243.xml"/><Relationship Id="rId77" Type="http://schemas.openxmlformats.org/officeDocument/2006/relationships/slideLayout" Target="../slideLayouts/slideLayout1264.xml"/><Relationship Id="rId100" Type="http://schemas.openxmlformats.org/officeDocument/2006/relationships/slideLayout" Target="../slideLayouts/slideLayout1287.xml"/><Relationship Id="rId105" Type="http://schemas.openxmlformats.org/officeDocument/2006/relationships/slideLayout" Target="../slideLayouts/slideLayout1292.xml"/><Relationship Id="rId126" Type="http://schemas.openxmlformats.org/officeDocument/2006/relationships/slideLayout" Target="../slideLayouts/slideLayout1313.xml"/><Relationship Id="rId147" Type="http://schemas.openxmlformats.org/officeDocument/2006/relationships/slideLayout" Target="../slideLayouts/slideLayout1334.xml"/><Relationship Id="rId168" Type="http://schemas.openxmlformats.org/officeDocument/2006/relationships/slideLayout" Target="../slideLayouts/slideLayout1355.xml"/><Relationship Id="rId8" Type="http://schemas.openxmlformats.org/officeDocument/2006/relationships/slideLayout" Target="../slideLayouts/slideLayout1195.xml"/><Relationship Id="rId51" Type="http://schemas.openxmlformats.org/officeDocument/2006/relationships/slideLayout" Target="../slideLayouts/slideLayout1238.xml"/><Relationship Id="rId72" Type="http://schemas.openxmlformats.org/officeDocument/2006/relationships/slideLayout" Target="../slideLayouts/slideLayout1259.xml"/><Relationship Id="rId93" Type="http://schemas.openxmlformats.org/officeDocument/2006/relationships/slideLayout" Target="../slideLayouts/slideLayout1280.xml"/><Relationship Id="rId98" Type="http://schemas.openxmlformats.org/officeDocument/2006/relationships/slideLayout" Target="../slideLayouts/slideLayout1285.xml"/><Relationship Id="rId121" Type="http://schemas.openxmlformats.org/officeDocument/2006/relationships/slideLayout" Target="../slideLayouts/slideLayout1308.xml"/><Relationship Id="rId142" Type="http://schemas.openxmlformats.org/officeDocument/2006/relationships/slideLayout" Target="../slideLayouts/slideLayout1329.xml"/><Relationship Id="rId163" Type="http://schemas.openxmlformats.org/officeDocument/2006/relationships/slideLayout" Target="../slideLayouts/slideLayout1350.xml"/><Relationship Id="rId3" Type="http://schemas.openxmlformats.org/officeDocument/2006/relationships/slideLayout" Target="../slideLayouts/slideLayout1190.xml"/><Relationship Id="rId25" Type="http://schemas.openxmlformats.org/officeDocument/2006/relationships/slideLayout" Target="../slideLayouts/slideLayout1212.xml"/><Relationship Id="rId46" Type="http://schemas.openxmlformats.org/officeDocument/2006/relationships/slideLayout" Target="../slideLayouts/slideLayout1233.xml"/><Relationship Id="rId67" Type="http://schemas.openxmlformats.org/officeDocument/2006/relationships/slideLayout" Target="../slideLayouts/slideLayout1254.xml"/><Relationship Id="rId116" Type="http://schemas.openxmlformats.org/officeDocument/2006/relationships/slideLayout" Target="../slideLayouts/slideLayout1303.xml"/><Relationship Id="rId137" Type="http://schemas.openxmlformats.org/officeDocument/2006/relationships/slideLayout" Target="../slideLayouts/slideLayout1324.xml"/><Relationship Id="rId158" Type="http://schemas.openxmlformats.org/officeDocument/2006/relationships/slideLayout" Target="../slideLayouts/slideLayout1345.xml"/><Relationship Id="rId20" Type="http://schemas.openxmlformats.org/officeDocument/2006/relationships/slideLayout" Target="../slideLayouts/slideLayout1207.xml"/><Relationship Id="rId41" Type="http://schemas.openxmlformats.org/officeDocument/2006/relationships/slideLayout" Target="../slideLayouts/slideLayout1228.xml"/><Relationship Id="rId62" Type="http://schemas.openxmlformats.org/officeDocument/2006/relationships/slideLayout" Target="../slideLayouts/slideLayout1249.xml"/><Relationship Id="rId83" Type="http://schemas.openxmlformats.org/officeDocument/2006/relationships/slideLayout" Target="../slideLayouts/slideLayout1270.xml"/><Relationship Id="rId88" Type="http://schemas.openxmlformats.org/officeDocument/2006/relationships/slideLayout" Target="../slideLayouts/slideLayout1275.xml"/><Relationship Id="rId111" Type="http://schemas.openxmlformats.org/officeDocument/2006/relationships/slideLayout" Target="../slideLayouts/slideLayout1298.xml"/><Relationship Id="rId132" Type="http://schemas.openxmlformats.org/officeDocument/2006/relationships/slideLayout" Target="../slideLayouts/slideLayout1319.xml"/><Relationship Id="rId153" Type="http://schemas.openxmlformats.org/officeDocument/2006/relationships/slideLayout" Target="../slideLayouts/slideLayout1340.xml"/><Relationship Id="rId15" Type="http://schemas.openxmlformats.org/officeDocument/2006/relationships/slideLayout" Target="../slideLayouts/slideLayout1202.xml"/><Relationship Id="rId36" Type="http://schemas.openxmlformats.org/officeDocument/2006/relationships/slideLayout" Target="../slideLayouts/slideLayout1223.xml"/><Relationship Id="rId57" Type="http://schemas.openxmlformats.org/officeDocument/2006/relationships/slideLayout" Target="../slideLayouts/slideLayout1244.xml"/><Relationship Id="rId106" Type="http://schemas.openxmlformats.org/officeDocument/2006/relationships/slideLayout" Target="../slideLayouts/slideLayout1293.xml"/><Relationship Id="rId127" Type="http://schemas.openxmlformats.org/officeDocument/2006/relationships/slideLayout" Target="../slideLayouts/slideLayout1314.xml"/><Relationship Id="rId10" Type="http://schemas.openxmlformats.org/officeDocument/2006/relationships/slideLayout" Target="../slideLayouts/slideLayout1197.xml"/><Relationship Id="rId31" Type="http://schemas.openxmlformats.org/officeDocument/2006/relationships/slideLayout" Target="../slideLayouts/slideLayout1218.xml"/><Relationship Id="rId52" Type="http://schemas.openxmlformats.org/officeDocument/2006/relationships/slideLayout" Target="../slideLayouts/slideLayout1239.xml"/><Relationship Id="rId73" Type="http://schemas.openxmlformats.org/officeDocument/2006/relationships/slideLayout" Target="../slideLayouts/slideLayout1260.xml"/><Relationship Id="rId78" Type="http://schemas.openxmlformats.org/officeDocument/2006/relationships/slideLayout" Target="../slideLayouts/slideLayout1265.xml"/><Relationship Id="rId94" Type="http://schemas.openxmlformats.org/officeDocument/2006/relationships/slideLayout" Target="../slideLayouts/slideLayout1281.xml"/><Relationship Id="rId99" Type="http://schemas.openxmlformats.org/officeDocument/2006/relationships/slideLayout" Target="../slideLayouts/slideLayout1286.xml"/><Relationship Id="rId101" Type="http://schemas.openxmlformats.org/officeDocument/2006/relationships/slideLayout" Target="../slideLayouts/slideLayout1288.xml"/><Relationship Id="rId122" Type="http://schemas.openxmlformats.org/officeDocument/2006/relationships/slideLayout" Target="../slideLayouts/slideLayout1309.xml"/><Relationship Id="rId143" Type="http://schemas.openxmlformats.org/officeDocument/2006/relationships/slideLayout" Target="../slideLayouts/slideLayout1330.xml"/><Relationship Id="rId148" Type="http://schemas.openxmlformats.org/officeDocument/2006/relationships/slideLayout" Target="../slideLayouts/slideLayout1335.xml"/><Relationship Id="rId164" Type="http://schemas.openxmlformats.org/officeDocument/2006/relationships/slideLayout" Target="../slideLayouts/slideLayout1351.xml"/><Relationship Id="rId169" Type="http://schemas.openxmlformats.org/officeDocument/2006/relationships/slideLayout" Target="../slideLayouts/slideLayout1356.xml"/><Relationship Id="rId4" Type="http://schemas.openxmlformats.org/officeDocument/2006/relationships/slideLayout" Target="../slideLayouts/slideLayout1191.xml"/><Relationship Id="rId9" Type="http://schemas.openxmlformats.org/officeDocument/2006/relationships/slideLayout" Target="../slideLayouts/slideLayout1196.xml"/><Relationship Id="rId26" Type="http://schemas.openxmlformats.org/officeDocument/2006/relationships/slideLayout" Target="../slideLayouts/slideLayout1213.xml"/><Relationship Id="rId47" Type="http://schemas.openxmlformats.org/officeDocument/2006/relationships/slideLayout" Target="../slideLayouts/slideLayout1234.xml"/><Relationship Id="rId68" Type="http://schemas.openxmlformats.org/officeDocument/2006/relationships/slideLayout" Target="../slideLayouts/slideLayout1255.xml"/><Relationship Id="rId89" Type="http://schemas.openxmlformats.org/officeDocument/2006/relationships/slideLayout" Target="../slideLayouts/slideLayout1276.xml"/><Relationship Id="rId112" Type="http://schemas.openxmlformats.org/officeDocument/2006/relationships/slideLayout" Target="../slideLayouts/slideLayout1299.xml"/><Relationship Id="rId133" Type="http://schemas.openxmlformats.org/officeDocument/2006/relationships/slideLayout" Target="../slideLayouts/slideLayout1320.xml"/><Relationship Id="rId154" Type="http://schemas.openxmlformats.org/officeDocument/2006/relationships/slideLayout" Target="../slideLayouts/slideLayout1341.xml"/><Relationship Id="rId16" Type="http://schemas.openxmlformats.org/officeDocument/2006/relationships/slideLayout" Target="../slideLayouts/slideLayout1203.xml"/><Relationship Id="rId37" Type="http://schemas.openxmlformats.org/officeDocument/2006/relationships/slideLayout" Target="../slideLayouts/slideLayout1224.xml"/><Relationship Id="rId58" Type="http://schemas.openxmlformats.org/officeDocument/2006/relationships/slideLayout" Target="../slideLayouts/slideLayout1245.xml"/><Relationship Id="rId79" Type="http://schemas.openxmlformats.org/officeDocument/2006/relationships/slideLayout" Target="../slideLayouts/slideLayout1266.xml"/><Relationship Id="rId102" Type="http://schemas.openxmlformats.org/officeDocument/2006/relationships/slideLayout" Target="../slideLayouts/slideLayout1289.xml"/><Relationship Id="rId123" Type="http://schemas.openxmlformats.org/officeDocument/2006/relationships/slideLayout" Target="../slideLayouts/slideLayout1310.xml"/><Relationship Id="rId144" Type="http://schemas.openxmlformats.org/officeDocument/2006/relationships/slideLayout" Target="../slideLayouts/slideLayout1331.xml"/><Relationship Id="rId90" Type="http://schemas.openxmlformats.org/officeDocument/2006/relationships/slideLayout" Target="../slideLayouts/slideLayout1277.xml"/><Relationship Id="rId165" Type="http://schemas.openxmlformats.org/officeDocument/2006/relationships/slideLayout" Target="../slideLayouts/slideLayout1352.xml"/><Relationship Id="rId27" Type="http://schemas.openxmlformats.org/officeDocument/2006/relationships/slideLayout" Target="../slideLayouts/slideLayout1214.xml"/><Relationship Id="rId48" Type="http://schemas.openxmlformats.org/officeDocument/2006/relationships/slideLayout" Target="../slideLayouts/slideLayout1235.xml"/><Relationship Id="rId69" Type="http://schemas.openxmlformats.org/officeDocument/2006/relationships/slideLayout" Target="../slideLayouts/slideLayout1256.xml"/><Relationship Id="rId113" Type="http://schemas.openxmlformats.org/officeDocument/2006/relationships/slideLayout" Target="../slideLayouts/slideLayout1300.xml"/><Relationship Id="rId134" Type="http://schemas.openxmlformats.org/officeDocument/2006/relationships/slideLayout" Target="../slideLayouts/slideLayout1321.xml"/><Relationship Id="rId80" Type="http://schemas.openxmlformats.org/officeDocument/2006/relationships/slideLayout" Target="../slideLayouts/slideLayout1267.xml"/><Relationship Id="rId155" Type="http://schemas.openxmlformats.org/officeDocument/2006/relationships/slideLayout" Target="../slideLayouts/slideLayout1342.xml"/><Relationship Id="rId17" Type="http://schemas.openxmlformats.org/officeDocument/2006/relationships/slideLayout" Target="../slideLayouts/slideLayout1204.xml"/><Relationship Id="rId38" Type="http://schemas.openxmlformats.org/officeDocument/2006/relationships/slideLayout" Target="../slideLayouts/slideLayout1225.xml"/><Relationship Id="rId59" Type="http://schemas.openxmlformats.org/officeDocument/2006/relationships/slideLayout" Target="../slideLayouts/slideLayout1246.xml"/><Relationship Id="rId103" Type="http://schemas.openxmlformats.org/officeDocument/2006/relationships/slideLayout" Target="../slideLayouts/slideLayout1290.xml"/><Relationship Id="rId124" Type="http://schemas.openxmlformats.org/officeDocument/2006/relationships/slideLayout" Target="../slideLayouts/slideLayout13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2956972206"/>
      </p:ext>
    </p:extLst>
  </p:cSld>
  <p:clrMap bg1="lt1" tx1="dk1" bg2="lt2" tx2="dk2" accent1="accent1" accent2="accent2" accent3="accent3" accent4="accent4" accent5="accent5" accent6="accent6" hlink="hlink" folHlink="folHlink"/>
  <p:sldLayoutIdLst>
    <p:sldLayoutId id="2147484205" r:id="rId1"/>
    <p:sldLayoutId id="2147484206" r:id="rId2"/>
    <p:sldLayoutId id="2147484207" r:id="rId3"/>
    <p:sldLayoutId id="2147484208" r:id="rId4"/>
    <p:sldLayoutId id="2147484209" r:id="rId5"/>
    <p:sldLayoutId id="2147484210" r:id="rId6"/>
    <p:sldLayoutId id="2147484211" r:id="rId7"/>
    <p:sldLayoutId id="2147484212" r:id="rId8"/>
    <p:sldLayoutId id="2147484213" r:id="rId9"/>
    <p:sldLayoutId id="2147484214" r:id="rId10"/>
    <p:sldLayoutId id="2147484215" r:id="rId11"/>
    <p:sldLayoutId id="2147484216" r:id="rId12"/>
    <p:sldLayoutId id="2147484217" r:id="rId13"/>
    <p:sldLayoutId id="2147484218" r:id="rId14"/>
    <p:sldLayoutId id="2147484219" r:id="rId15"/>
    <p:sldLayoutId id="2147484220" r:id="rId16"/>
    <p:sldLayoutId id="2147484221" r:id="rId17"/>
    <p:sldLayoutId id="2147484222" r:id="rId18"/>
    <p:sldLayoutId id="2147484223" r:id="rId19"/>
    <p:sldLayoutId id="2147484224" r:id="rId20"/>
    <p:sldLayoutId id="2147484225" r:id="rId21"/>
    <p:sldLayoutId id="2147484226" r:id="rId22"/>
    <p:sldLayoutId id="2147484227" r:id="rId23"/>
    <p:sldLayoutId id="2147484228" r:id="rId24"/>
    <p:sldLayoutId id="2147484229" r:id="rId25"/>
    <p:sldLayoutId id="2147484230" r:id="rId26"/>
    <p:sldLayoutId id="2147484231" r:id="rId27"/>
    <p:sldLayoutId id="2147484232" r:id="rId28"/>
    <p:sldLayoutId id="2147484233" r:id="rId29"/>
    <p:sldLayoutId id="2147484234" r:id="rId30"/>
    <p:sldLayoutId id="2147484235" r:id="rId31"/>
    <p:sldLayoutId id="2147484236" r:id="rId32"/>
    <p:sldLayoutId id="2147484237" r:id="rId33"/>
    <p:sldLayoutId id="2147484238" r:id="rId34"/>
    <p:sldLayoutId id="2147484239" r:id="rId35"/>
    <p:sldLayoutId id="2147484240" r:id="rId36"/>
    <p:sldLayoutId id="2147484241" r:id="rId37"/>
    <p:sldLayoutId id="2147484242" r:id="rId38"/>
    <p:sldLayoutId id="2147484243" r:id="rId39"/>
    <p:sldLayoutId id="2147484244" r:id="rId40"/>
    <p:sldLayoutId id="2147484245" r:id="rId41"/>
    <p:sldLayoutId id="2147484246" r:id="rId42"/>
    <p:sldLayoutId id="2147484247" r:id="rId43"/>
    <p:sldLayoutId id="2147484248" r:id="rId44"/>
    <p:sldLayoutId id="2147484249" r:id="rId45"/>
    <p:sldLayoutId id="2147484250" r:id="rId46"/>
    <p:sldLayoutId id="2147484251" r:id="rId47"/>
    <p:sldLayoutId id="2147484252" r:id="rId48"/>
    <p:sldLayoutId id="2147484253" r:id="rId49"/>
    <p:sldLayoutId id="2147484254" r:id="rId50"/>
    <p:sldLayoutId id="2147484255" r:id="rId51"/>
    <p:sldLayoutId id="2147484256" r:id="rId52"/>
    <p:sldLayoutId id="2147484257" r:id="rId53"/>
    <p:sldLayoutId id="2147484258" r:id="rId54"/>
    <p:sldLayoutId id="2147484259" r:id="rId55"/>
    <p:sldLayoutId id="2147484260" r:id="rId56"/>
    <p:sldLayoutId id="2147484261" r:id="rId57"/>
    <p:sldLayoutId id="2147484262" r:id="rId58"/>
    <p:sldLayoutId id="2147484263" r:id="rId59"/>
    <p:sldLayoutId id="2147484264" r:id="rId60"/>
    <p:sldLayoutId id="2147484265" r:id="rId61"/>
    <p:sldLayoutId id="2147484266" r:id="rId62"/>
    <p:sldLayoutId id="2147484267" r:id="rId63"/>
    <p:sldLayoutId id="2147484268" r:id="rId64"/>
    <p:sldLayoutId id="2147484269" r:id="rId65"/>
    <p:sldLayoutId id="2147484270" r:id="rId66"/>
    <p:sldLayoutId id="2147484271" r:id="rId67"/>
    <p:sldLayoutId id="2147484272" r:id="rId68"/>
    <p:sldLayoutId id="2147484273" r:id="rId69"/>
    <p:sldLayoutId id="2147484274" r:id="rId70"/>
    <p:sldLayoutId id="2147484275" r:id="rId71"/>
    <p:sldLayoutId id="2147484276" r:id="rId72"/>
    <p:sldLayoutId id="2147484277" r:id="rId73"/>
    <p:sldLayoutId id="2147484278" r:id="rId74"/>
    <p:sldLayoutId id="2147484279" r:id="rId75"/>
    <p:sldLayoutId id="2147484280" r:id="rId76"/>
    <p:sldLayoutId id="2147484281" r:id="rId77"/>
    <p:sldLayoutId id="2147484282" r:id="rId78"/>
    <p:sldLayoutId id="2147484283" r:id="rId79"/>
    <p:sldLayoutId id="2147484284" r:id="rId80"/>
    <p:sldLayoutId id="2147484285" r:id="rId81"/>
    <p:sldLayoutId id="2147484286" r:id="rId82"/>
    <p:sldLayoutId id="2147484287" r:id="rId83"/>
    <p:sldLayoutId id="2147484288" r:id="rId84"/>
    <p:sldLayoutId id="2147484289" r:id="rId85"/>
    <p:sldLayoutId id="2147484290" r:id="rId86"/>
    <p:sldLayoutId id="2147484291" r:id="rId87"/>
    <p:sldLayoutId id="2147484292" r:id="rId88"/>
    <p:sldLayoutId id="2147484293" r:id="rId89"/>
    <p:sldLayoutId id="2147484294" r:id="rId90"/>
    <p:sldLayoutId id="2147484295" r:id="rId91"/>
    <p:sldLayoutId id="2147484296" r:id="rId92"/>
    <p:sldLayoutId id="2147484297" r:id="rId93"/>
    <p:sldLayoutId id="2147484298" r:id="rId94"/>
    <p:sldLayoutId id="2147484299" r:id="rId95"/>
    <p:sldLayoutId id="2147484300" r:id="rId96"/>
    <p:sldLayoutId id="2147484301" r:id="rId97"/>
    <p:sldLayoutId id="2147484302" r:id="rId98"/>
    <p:sldLayoutId id="2147484303" r:id="rId99"/>
    <p:sldLayoutId id="2147484304" r:id="rId100"/>
    <p:sldLayoutId id="2147484305" r:id="rId101"/>
    <p:sldLayoutId id="2147484306" r:id="rId102"/>
    <p:sldLayoutId id="2147484307" r:id="rId103"/>
    <p:sldLayoutId id="2147484308" r:id="rId104"/>
    <p:sldLayoutId id="2147484309" r:id="rId105"/>
    <p:sldLayoutId id="2147484310" r:id="rId106"/>
    <p:sldLayoutId id="2147484311" r:id="rId107"/>
    <p:sldLayoutId id="2147484312" r:id="rId108"/>
    <p:sldLayoutId id="2147484313" r:id="rId109"/>
    <p:sldLayoutId id="2147484314" r:id="rId110"/>
    <p:sldLayoutId id="2147484315" r:id="rId111"/>
    <p:sldLayoutId id="2147484316" r:id="rId112"/>
    <p:sldLayoutId id="2147484317" r:id="rId113"/>
    <p:sldLayoutId id="2147484318" r:id="rId114"/>
    <p:sldLayoutId id="2147484319" r:id="rId115"/>
    <p:sldLayoutId id="2147484320" r:id="rId116"/>
    <p:sldLayoutId id="2147484321" r:id="rId117"/>
    <p:sldLayoutId id="2147484322" r:id="rId118"/>
    <p:sldLayoutId id="2147484323" r:id="rId119"/>
    <p:sldLayoutId id="2147484324" r:id="rId120"/>
    <p:sldLayoutId id="2147484325" r:id="rId121"/>
    <p:sldLayoutId id="2147484326" r:id="rId122"/>
    <p:sldLayoutId id="2147484327" r:id="rId123"/>
    <p:sldLayoutId id="2147484328" r:id="rId124"/>
    <p:sldLayoutId id="2147484329" r:id="rId125"/>
    <p:sldLayoutId id="2147484330" r:id="rId126"/>
    <p:sldLayoutId id="2147484331" r:id="rId127"/>
    <p:sldLayoutId id="2147484332" r:id="rId128"/>
    <p:sldLayoutId id="2147484333" r:id="rId129"/>
    <p:sldLayoutId id="2147484334" r:id="rId130"/>
    <p:sldLayoutId id="2147484335" r:id="rId131"/>
    <p:sldLayoutId id="2147484336" r:id="rId132"/>
    <p:sldLayoutId id="2147484337" r:id="rId133"/>
    <p:sldLayoutId id="2147484338" r:id="rId134"/>
    <p:sldLayoutId id="2147484339" r:id="rId135"/>
    <p:sldLayoutId id="2147484340" r:id="rId136"/>
    <p:sldLayoutId id="2147484341" r:id="rId137"/>
    <p:sldLayoutId id="2147484342" r:id="rId138"/>
    <p:sldLayoutId id="2147484343" r:id="rId139"/>
    <p:sldLayoutId id="2147484344" r:id="rId140"/>
    <p:sldLayoutId id="2147484345" r:id="rId141"/>
    <p:sldLayoutId id="2147484346" r:id="rId142"/>
    <p:sldLayoutId id="2147484347" r:id="rId143"/>
    <p:sldLayoutId id="2147484348" r:id="rId144"/>
    <p:sldLayoutId id="2147484349" r:id="rId145"/>
    <p:sldLayoutId id="2147484350" r:id="rId146"/>
    <p:sldLayoutId id="2147484351" r:id="rId147"/>
    <p:sldLayoutId id="2147484352" r:id="rId148"/>
    <p:sldLayoutId id="2147484353" r:id="rId149"/>
    <p:sldLayoutId id="2147484354" r:id="rId150"/>
    <p:sldLayoutId id="2147484355" r:id="rId151"/>
    <p:sldLayoutId id="2147484356" r:id="rId152"/>
    <p:sldLayoutId id="2147484357" r:id="rId153"/>
    <p:sldLayoutId id="2147484358" r:id="rId154"/>
    <p:sldLayoutId id="2147484359" r:id="rId155"/>
    <p:sldLayoutId id="2147484360" r:id="rId156"/>
    <p:sldLayoutId id="2147484361" r:id="rId157"/>
    <p:sldLayoutId id="2147484362" r:id="rId158"/>
    <p:sldLayoutId id="2147484363" r:id="rId159"/>
    <p:sldLayoutId id="2147484364" r:id="rId160"/>
    <p:sldLayoutId id="2147484365" r:id="rId161"/>
    <p:sldLayoutId id="2147484366" r:id="rId162"/>
    <p:sldLayoutId id="2147484367" r:id="rId163"/>
    <p:sldLayoutId id="2147484368" r:id="rId164"/>
    <p:sldLayoutId id="2147484369" r:id="rId165"/>
    <p:sldLayoutId id="2147484370" r:id="rId166"/>
    <p:sldLayoutId id="2147484371" r:id="rId167"/>
    <p:sldLayoutId id="2147484915" r:id="rId168"/>
    <p:sldLayoutId id="2147485123" r:id="rId169"/>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379377235"/>
      </p:ext>
    </p:extLst>
  </p:cSld>
  <p:clrMap bg1="lt1" tx1="dk1" bg2="lt2" tx2="dk2" accent1="accent1" accent2="accent2" accent3="accent3" accent4="accent4" accent5="accent5" accent6="accent6" hlink="hlink" folHlink="folHlink"/>
  <p:sldLayoutIdLst>
    <p:sldLayoutId id="2147486607" r:id="rId1"/>
    <p:sldLayoutId id="2147486608" r:id="rId2"/>
    <p:sldLayoutId id="2147486609" r:id="rId3"/>
    <p:sldLayoutId id="2147486610" r:id="rId4"/>
    <p:sldLayoutId id="2147486611" r:id="rId5"/>
    <p:sldLayoutId id="2147486612" r:id="rId6"/>
    <p:sldLayoutId id="2147486613" r:id="rId7"/>
    <p:sldLayoutId id="2147486614" r:id="rId8"/>
    <p:sldLayoutId id="2147486615" r:id="rId9"/>
    <p:sldLayoutId id="2147486616" r:id="rId10"/>
    <p:sldLayoutId id="2147486617" r:id="rId11"/>
    <p:sldLayoutId id="2147486618" r:id="rId12"/>
    <p:sldLayoutId id="2147486619" r:id="rId13"/>
    <p:sldLayoutId id="2147486620" r:id="rId14"/>
    <p:sldLayoutId id="2147486621" r:id="rId15"/>
    <p:sldLayoutId id="2147486622" r:id="rId16"/>
    <p:sldLayoutId id="2147486623" r:id="rId17"/>
    <p:sldLayoutId id="2147486624" r:id="rId18"/>
    <p:sldLayoutId id="2147486625" r:id="rId19"/>
    <p:sldLayoutId id="2147486626" r:id="rId20"/>
    <p:sldLayoutId id="2147486627" r:id="rId21"/>
    <p:sldLayoutId id="2147486628" r:id="rId22"/>
    <p:sldLayoutId id="2147486629" r:id="rId23"/>
    <p:sldLayoutId id="2147486630" r:id="rId24"/>
    <p:sldLayoutId id="2147486631" r:id="rId25"/>
    <p:sldLayoutId id="2147486632" r:id="rId26"/>
    <p:sldLayoutId id="2147486633" r:id="rId27"/>
    <p:sldLayoutId id="2147486634" r:id="rId28"/>
    <p:sldLayoutId id="2147486635" r:id="rId29"/>
    <p:sldLayoutId id="2147486636" r:id="rId30"/>
    <p:sldLayoutId id="2147486637" r:id="rId31"/>
    <p:sldLayoutId id="2147486638" r:id="rId32"/>
    <p:sldLayoutId id="2147486639" r:id="rId33"/>
    <p:sldLayoutId id="2147486640" r:id="rId34"/>
    <p:sldLayoutId id="2147486641" r:id="rId35"/>
    <p:sldLayoutId id="2147486642" r:id="rId36"/>
    <p:sldLayoutId id="2147486643" r:id="rId37"/>
    <p:sldLayoutId id="2147486644" r:id="rId38"/>
    <p:sldLayoutId id="2147486645" r:id="rId39"/>
    <p:sldLayoutId id="2147486646" r:id="rId40"/>
    <p:sldLayoutId id="2147486647" r:id="rId41"/>
    <p:sldLayoutId id="2147486648" r:id="rId42"/>
    <p:sldLayoutId id="2147486649" r:id="rId43"/>
    <p:sldLayoutId id="2147486650" r:id="rId44"/>
    <p:sldLayoutId id="2147486651" r:id="rId45"/>
    <p:sldLayoutId id="2147486652" r:id="rId46"/>
    <p:sldLayoutId id="2147486653" r:id="rId47"/>
    <p:sldLayoutId id="2147486654" r:id="rId48"/>
    <p:sldLayoutId id="2147486655" r:id="rId49"/>
    <p:sldLayoutId id="2147486656" r:id="rId50"/>
    <p:sldLayoutId id="2147486657" r:id="rId51"/>
    <p:sldLayoutId id="2147486658" r:id="rId52"/>
    <p:sldLayoutId id="2147486659" r:id="rId53"/>
    <p:sldLayoutId id="2147486660" r:id="rId54"/>
    <p:sldLayoutId id="2147486661" r:id="rId55"/>
    <p:sldLayoutId id="2147486662" r:id="rId56"/>
    <p:sldLayoutId id="2147486663" r:id="rId57"/>
    <p:sldLayoutId id="2147486664" r:id="rId58"/>
    <p:sldLayoutId id="2147486665" r:id="rId59"/>
    <p:sldLayoutId id="2147486666" r:id="rId60"/>
    <p:sldLayoutId id="2147486667" r:id="rId61"/>
    <p:sldLayoutId id="2147486668" r:id="rId62"/>
    <p:sldLayoutId id="2147486669" r:id="rId63"/>
    <p:sldLayoutId id="2147486670" r:id="rId64"/>
    <p:sldLayoutId id="2147486671" r:id="rId65"/>
    <p:sldLayoutId id="2147486672" r:id="rId66"/>
    <p:sldLayoutId id="2147486673" r:id="rId67"/>
    <p:sldLayoutId id="2147486674" r:id="rId68"/>
    <p:sldLayoutId id="2147486675" r:id="rId69"/>
    <p:sldLayoutId id="2147486676" r:id="rId70"/>
    <p:sldLayoutId id="2147486677" r:id="rId71"/>
    <p:sldLayoutId id="2147486678" r:id="rId72"/>
    <p:sldLayoutId id="2147486679" r:id="rId73"/>
    <p:sldLayoutId id="2147486680" r:id="rId74"/>
    <p:sldLayoutId id="2147486681" r:id="rId75"/>
    <p:sldLayoutId id="2147486682" r:id="rId76"/>
    <p:sldLayoutId id="2147486683" r:id="rId77"/>
    <p:sldLayoutId id="2147486684" r:id="rId78"/>
    <p:sldLayoutId id="2147486685" r:id="rId79"/>
    <p:sldLayoutId id="2147486686" r:id="rId80"/>
    <p:sldLayoutId id="2147486687" r:id="rId81"/>
    <p:sldLayoutId id="2147486688" r:id="rId82"/>
    <p:sldLayoutId id="2147486689" r:id="rId83"/>
    <p:sldLayoutId id="2147486690" r:id="rId84"/>
    <p:sldLayoutId id="2147486691" r:id="rId85"/>
    <p:sldLayoutId id="2147486692" r:id="rId86"/>
    <p:sldLayoutId id="2147486693" r:id="rId87"/>
    <p:sldLayoutId id="2147486694" r:id="rId88"/>
    <p:sldLayoutId id="2147486695" r:id="rId89"/>
    <p:sldLayoutId id="2147486696" r:id="rId90"/>
    <p:sldLayoutId id="2147486697" r:id="rId91"/>
    <p:sldLayoutId id="2147486698" r:id="rId92"/>
    <p:sldLayoutId id="2147486699" r:id="rId93"/>
    <p:sldLayoutId id="2147486700" r:id="rId94"/>
    <p:sldLayoutId id="2147486701" r:id="rId95"/>
    <p:sldLayoutId id="2147486702" r:id="rId96"/>
    <p:sldLayoutId id="2147486703" r:id="rId97"/>
    <p:sldLayoutId id="2147486704" r:id="rId98"/>
    <p:sldLayoutId id="2147486705" r:id="rId99"/>
    <p:sldLayoutId id="2147486706" r:id="rId100"/>
    <p:sldLayoutId id="2147486707" r:id="rId101"/>
    <p:sldLayoutId id="2147486708" r:id="rId102"/>
    <p:sldLayoutId id="2147486709" r:id="rId103"/>
    <p:sldLayoutId id="2147486710" r:id="rId104"/>
    <p:sldLayoutId id="2147486711" r:id="rId105"/>
    <p:sldLayoutId id="2147486712" r:id="rId106"/>
    <p:sldLayoutId id="2147486713" r:id="rId107"/>
    <p:sldLayoutId id="2147486714" r:id="rId108"/>
    <p:sldLayoutId id="2147486715" r:id="rId109"/>
    <p:sldLayoutId id="2147486716" r:id="rId110"/>
    <p:sldLayoutId id="2147486717" r:id="rId111"/>
    <p:sldLayoutId id="2147486718" r:id="rId112"/>
    <p:sldLayoutId id="2147486719" r:id="rId113"/>
    <p:sldLayoutId id="2147486720" r:id="rId114"/>
    <p:sldLayoutId id="2147486721" r:id="rId115"/>
    <p:sldLayoutId id="2147486722" r:id="rId116"/>
    <p:sldLayoutId id="2147486723" r:id="rId117"/>
    <p:sldLayoutId id="2147486724" r:id="rId118"/>
    <p:sldLayoutId id="2147486725" r:id="rId119"/>
    <p:sldLayoutId id="2147486726" r:id="rId120"/>
    <p:sldLayoutId id="2147486727" r:id="rId121"/>
    <p:sldLayoutId id="2147486728" r:id="rId122"/>
    <p:sldLayoutId id="2147486729" r:id="rId123"/>
    <p:sldLayoutId id="2147486730" r:id="rId124"/>
    <p:sldLayoutId id="2147486731" r:id="rId125"/>
    <p:sldLayoutId id="2147486732" r:id="rId126"/>
    <p:sldLayoutId id="2147486733" r:id="rId127"/>
    <p:sldLayoutId id="2147486734" r:id="rId128"/>
    <p:sldLayoutId id="2147486735" r:id="rId129"/>
    <p:sldLayoutId id="2147486736" r:id="rId130"/>
    <p:sldLayoutId id="2147486737" r:id="rId131"/>
    <p:sldLayoutId id="2147486738" r:id="rId132"/>
    <p:sldLayoutId id="2147486739" r:id="rId133"/>
    <p:sldLayoutId id="2147486740" r:id="rId134"/>
    <p:sldLayoutId id="2147486741" r:id="rId135"/>
    <p:sldLayoutId id="2147486742" r:id="rId136"/>
    <p:sldLayoutId id="2147486743" r:id="rId137"/>
    <p:sldLayoutId id="2147486744" r:id="rId138"/>
    <p:sldLayoutId id="2147486745" r:id="rId139"/>
    <p:sldLayoutId id="2147486746" r:id="rId140"/>
    <p:sldLayoutId id="2147486747" r:id="rId141"/>
    <p:sldLayoutId id="2147486748" r:id="rId142"/>
    <p:sldLayoutId id="2147486749" r:id="rId143"/>
    <p:sldLayoutId id="2147486750" r:id="rId144"/>
    <p:sldLayoutId id="2147486751" r:id="rId145"/>
    <p:sldLayoutId id="2147486752" r:id="rId146"/>
    <p:sldLayoutId id="2147486753" r:id="rId147"/>
    <p:sldLayoutId id="2147486754" r:id="rId148"/>
    <p:sldLayoutId id="2147486755" r:id="rId149"/>
    <p:sldLayoutId id="2147486756" r:id="rId150"/>
    <p:sldLayoutId id="2147486757" r:id="rId151"/>
    <p:sldLayoutId id="2147486758" r:id="rId152"/>
    <p:sldLayoutId id="2147486759" r:id="rId153"/>
    <p:sldLayoutId id="2147486760" r:id="rId154"/>
    <p:sldLayoutId id="2147486761" r:id="rId155"/>
    <p:sldLayoutId id="2147486762" r:id="rId156"/>
    <p:sldLayoutId id="2147486763" r:id="rId157"/>
    <p:sldLayoutId id="2147486764" r:id="rId158"/>
    <p:sldLayoutId id="2147486765" r:id="rId159"/>
    <p:sldLayoutId id="2147486766" r:id="rId160"/>
    <p:sldLayoutId id="2147486767" r:id="rId161"/>
    <p:sldLayoutId id="2147486768" r:id="rId162"/>
    <p:sldLayoutId id="2147486769" r:id="rId163"/>
    <p:sldLayoutId id="2147486770" r:id="rId164"/>
    <p:sldLayoutId id="2147486771" r:id="rId165"/>
    <p:sldLayoutId id="2147486772" r:id="rId166"/>
    <p:sldLayoutId id="2147486773"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4185060893"/>
      </p:ext>
    </p:extLst>
  </p:cSld>
  <p:clrMap bg1="lt1" tx1="dk1" bg2="lt2" tx2="dk2" accent1="accent1" accent2="accent2" accent3="accent3" accent4="accent4" accent5="accent5" accent6="accent6" hlink="hlink" folHlink="folHlink"/>
  <p:sldLayoutIdLst>
    <p:sldLayoutId id="2147486986" r:id="rId1"/>
    <p:sldLayoutId id="2147486987" r:id="rId2"/>
    <p:sldLayoutId id="2147486988" r:id="rId3"/>
    <p:sldLayoutId id="2147486989" r:id="rId4"/>
    <p:sldLayoutId id="2147486990" r:id="rId5"/>
    <p:sldLayoutId id="2147486991" r:id="rId6"/>
    <p:sldLayoutId id="2147486992" r:id="rId7"/>
    <p:sldLayoutId id="2147486993" r:id="rId8"/>
    <p:sldLayoutId id="2147486994" r:id="rId9"/>
    <p:sldLayoutId id="2147486995" r:id="rId10"/>
    <p:sldLayoutId id="2147486996" r:id="rId11"/>
    <p:sldLayoutId id="2147486997" r:id="rId12"/>
    <p:sldLayoutId id="2147486998" r:id="rId13"/>
    <p:sldLayoutId id="2147486999" r:id="rId14"/>
    <p:sldLayoutId id="2147487000" r:id="rId15"/>
    <p:sldLayoutId id="2147487001" r:id="rId16"/>
    <p:sldLayoutId id="2147487002" r:id="rId17"/>
    <p:sldLayoutId id="2147487003" r:id="rId18"/>
    <p:sldLayoutId id="2147487004" r:id="rId19"/>
    <p:sldLayoutId id="2147487005" r:id="rId20"/>
    <p:sldLayoutId id="2147487006" r:id="rId21"/>
    <p:sldLayoutId id="2147487007" r:id="rId22"/>
    <p:sldLayoutId id="2147487008" r:id="rId23"/>
    <p:sldLayoutId id="2147487009" r:id="rId24"/>
    <p:sldLayoutId id="2147487010" r:id="rId25"/>
    <p:sldLayoutId id="2147487011" r:id="rId26"/>
    <p:sldLayoutId id="2147487012" r:id="rId27"/>
    <p:sldLayoutId id="2147487013" r:id="rId28"/>
    <p:sldLayoutId id="2147487014" r:id="rId29"/>
    <p:sldLayoutId id="2147487015" r:id="rId30"/>
    <p:sldLayoutId id="2147487016" r:id="rId31"/>
    <p:sldLayoutId id="2147487017" r:id="rId32"/>
    <p:sldLayoutId id="2147487018" r:id="rId33"/>
    <p:sldLayoutId id="2147487019" r:id="rId34"/>
    <p:sldLayoutId id="2147487020" r:id="rId35"/>
    <p:sldLayoutId id="2147487021" r:id="rId36"/>
    <p:sldLayoutId id="2147487022" r:id="rId37"/>
    <p:sldLayoutId id="2147487023" r:id="rId38"/>
    <p:sldLayoutId id="2147487024" r:id="rId39"/>
    <p:sldLayoutId id="2147487025" r:id="rId40"/>
    <p:sldLayoutId id="2147487026" r:id="rId41"/>
    <p:sldLayoutId id="2147487027" r:id="rId42"/>
    <p:sldLayoutId id="2147487028" r:id="rId43"/>
    <p:sldLayoutId id="2147487029" r:id="rId44"/>
    <p:sldLayoutId id="2147487030" r:id="rId45"/>
    <p:sldLayoutId id="2147487031" r:id="rId46"/>
    <p:sldLayoutId id="2147487032" r:id="rId47"/>
    <p:sldLayoutId id="2147487033" r:id="rId48"/>
    <p:sldLayoutId id="2147487034" r:id="rId49"/>
    <p:sldLayoutId id="2147487035" r:id="rId50"/>
    <p:sldLayoutId id="2147487036" r:id="rId51"/>
    <p:sldLayoutId id="2147487037" r:id="rId52"/>
    <p:sldLayoutId id="2147487038" r:id="rId53"/>
    <p:sldLayoutId id="2147487039" r:id="rId54"/>
    <p:sldLayoutId id="2147487040" r:id="rId55"/>
    <p:sldLayoutId id="2147487041" r:id="rId56"/>
    <p:sldLayoutId id="2147487042" r:id="rId57"/>
    <p:sldLayoutId id="2147487043" r:id="rId58"/>
    <p:sldLayoutId id="2147487044" r:id="rId59"/>
    <p:sldLayoutId id="2147487045" r:id="rId60"/>
    <p:sldLayoutId id="2147487046" r:id="rId61"/>
    <p:sldLayoutId id="2147487047" r:id="rId62"/>
    <p:sldLayoutId id="2147487048" r:id="rId63"/>
    <p:sldLayoutId id="2147487049" r:id="rId64"/>
    <p:sldLayoutId id="2147487050" r:id="rId65"/>
    <p:sldLayoutId id="2147487051" r:id="rId66"/>
    <p:sldLayoutId id="2147487052" r:id="rId67"/>
    <p:sldLayoutId id="2147487053" r:id="rId68"/>
    <p:sldLayoutId id="2147487054" r:id="rId69"/>
    <p:sldLayoutId id="2147487055" r:id="rId70"/>
    <p:sldLayoutId id="2147487056" r:id="rId71"/>
    <p:sldLayoutId id="2147487057" r:id="rId72"/>
    <p:sldLayoutId id="2147487058" r:id="rId73"/>
    <p:sldLayoutId id="2147487059" r:id="rId74"/>
    <p:sldLayoutId id="2147487060" r:id="rId75"/>
    <p:sldLayoutId id="2147487061" r:id="rId76"/>
    <p:sldLayoutId id="2147487062" r:id="rId77"/>
    <p:sldLayoutId id="2147487063" r:id="rId78"/>
    <p:sldLayoutId id="2147487064" r:id="rId79"/>
    <p:sldLayoutId id="2147487065" r:id="rId80"/>
    <p:sldLayoutId id="2147487066" r:id="rId81"/>
    <p:sldLayoutId id="2147487067" r:id="rId82"/>
    <p:sldLayoutId id="2147487068" r:id="rId83"/>
    <p:sldLayoutId id="2147487069" r:id="rId84"/>
    <p:sldLayoutId id="2147487070" r:id="rId85"/>
    <p:sldLayoutId id="2147487071" r:id="rId86"/>
    <p:sldLayoutId id="2147487072" r:id="rId87"/>
    <p:sldLayoutId id="2147487073" r:id="rId88"/>
    <p:sldLayoutId id="2147487074" r:id="rId89"/>
    <p:sldLayoutId id="2147487075" r:id="rId90"/>
    <p:sldLayoutId id="2147487076" r:id="rId91"/>
    <p:sldLayoutId id="2147487077" r:id="rId92"/>
    <p:sldLayoutId id="2147487078" r:id="rId93"/>
    <p:sldLayoutId id="2147487079" r:id="rId94"/>
    <p:sldLayoutId id="2147487080" r:id="rId95"/>
    <p:sldLayoutId id="2147487081" r:id="rId96"/>
    <p:sldLayoutId id="2147487082" r:id="rId97"/>
    <p:sldLayoutId id="2147487083" r:id="rId98"/>
    <p:sldLayoutId id="2147487084" r:id="rId99"/>
    <p:sldLayoutId id="2147487085" r:id="rId100"/>
    <p:sldLayoutId id="2147487086" r:id="rId101"/>
    <p:sldLayoutId id="2147487087" r:id="rId102"/>
    <p:sldLayoutId id="2147487088" r:id="rId103"/>
    <p:sldLayoutId id="2147487089" r:id="rId104"/>
    <p:sldLayoutId id="2147487090" r:id="rId105"/>
    <p:sldLayoutId id="2147487091" r:id="rId106"/>
    <p:sldLayoutId id="2147487092" r:id="rId107"/>
    <p:sldLayoutId id="2147487093" r:id="rId108"/>
    <p:sldLayoutId id="2147487094" r:id="rId109"/>
    <p:sldLayoutId id="2147487095" r:id="rId110"/>
    <p:sldLayoutId id="2147487096" r:id="rId111"/>
    <p:sldLayoutId id="2147487097" r:id="rId112"/>
    <p:sldLayoutId id="2147487098" r:id="rId113"/>
    <p:sldLayoutId id="2147487099" r:id="rId114"/>
    <p:sldLayoutId id="2147487100" r:id="rId115"/>
    <p:sldLayoutId id="2147487101" r:id="rId116"/>
    <p:sldLayoutId id="2147487102" r:id="rId117"/>
    <p:sldLayoutId id="2147487103" r:id="rId118"/>
    <p:sldLayoutId id="2147487104" r:id="rId119"/>
    <p:sldLayoutId id="2147487105" r:id="rId120"/>
    <p:sldLayoutId id="2147487106" r:id="rId121"/>
    <p:sldLayoutId id="2147487107" r:id="rId122"/>
    <p:sldLayoutId id="2147487108" r:id="rId123"/>
    <p:sldLayoutId id="2147487109" r:id="rId124"/>
    <p:sldLayoutId id="2147487110" r:id="rId125"/>
    <p:sldLayoutId id="2147487111" r:id="rId126"/>
    <p:sldLayoutId id="2147487112" r:id="rId127"/>
    <p:sldLayoutId id="2147487113" r:id="rId128"/>
    <p:sldLayoutId id="2147487114" r:id="rId129"/>
    <p:sldLayoutId id="2147487115" r:id="rId130"/>
    <p:sldLayoutId id="2147487116" r:id="rId131"/>
    <p:sldLayoutId id="2147487117" r:id="rId132"/>
    <p:sldLayoutId id="2147487118" r:id="rId133"/>
    <p:sldLayoutId id="2147487119" r:id="rId134"/>
    <p:sldLayoutId id="2147487120" r:id="rId135"/>
    <p:sldLayoutId id="2147487121" r:id="rId136"/>
    <p:sldLayoutId id="2147487122" r:id="rId137"/>
    <p:sldLayoutId id="2147487123" r:id="rId138"/>
    <p:sldLayoutId id="2147487124" r:id="rId139"/>
    <p:sldLayoutId id="2147487125" r:id="rId140"/>
    <p:sldLayoutId id="2147487126" r:id="rId141"/>
    <p:sldLayoutId id="2147487127" r:id="rId142"/>
    <p:sldLayoutId id="2147487128" r:id="rId143"/>
    <p:sldLayoutId id="2147487129" r:id="rId144"/>
    <p:sldLayoutId id="2147487130" r:id="rId145"/>
    <p:sldLayoutId id="2147487131" r:id="rId146"/>
    <p:sldLayoutId id="2147487132" r:id="rId147"/>
    <p:sldLayoutId id="2147487133" r:id="rId148"/>
    <p:sldLayoutId id="2147487134" r:id="rId149"/>
    <p:sldLayoutId id="2147487135" r:id="rId150"/>
    <p:sldLayoutId id="2147487136" r:id="rId151"/>
    <p:sldLayoutId id="2147487137" r:id="rId152"/>
    <p:sldLayoutId id="2147487138" r:id="rId153"/>
    <p:sldLayoutId id="2147487139" r:id="rId154"/>
    <p:sldLayoutId id="2147487140" r:id="rId155"/>
    <p:sldLayoutId id="2147487141" r:id="rId156"/>
    <p:sldLayoutId id="2147487142" r:id="rId157"/>
    <p:sldLayoutId id="2147487143" r:id="rId158"/>
    <p:sldLayoutId id="2147487144" r:id="rId159"/>
    <p:sldLayoutId id="2147487145" r:id="rId160"/>
    <p:sldLayoutId id="2147487146" r:id="rId161"/>
    <p:sldLayoutId id="2147487147" r:id="rId162"/>
    <p:sldLayoutId id="2147487148" r:id="rId163"/>
    <p:sldLayoutId id="2147487149" r:id="rId164"/>
    <p:sldLayoutId id="2147487150" r:id="rId165"/>
    <p:sldLayoutId id="2147487151" r:id="rId166"/>
    <p:sldLayoutId id="2147487152"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1255545826"/>
      </p:ext>
    </p:extLst>
  </p:cSld>
  <p:clrMap bg1="lt1" tx1="dk1" bg2="lt2" tx2="dk2" accent1="accent1" accent2="accent2" accent3="accent3" accent4="accent4" accent5="accent5" accent6="accent6" hlink="hlink" folHlink="folHlink"/>
  <p:sldLayoutIdLst>
    <p:sldLayoutId id="2147484373" r:id="rId1"/>
    <p:sldLayoutId id="2147484374" r:id="rId2"/>
    <p:sldLayoutId id="2147484375" r:id="rId3"/>
    <p:sldLayoutId id="2147484376" r:id="rId4"/>
    <p:sldLayoutId id="2147484377" r:id="rId5"/>
    <p:sldLayoutId id="2147484378" r:id="rId6"/>
    <p:sldLayoutId id="2147484379" r:id="rId7"/>
    <p:sldLayoutId id="2147484380" r:id="rId8"/>
    <p:sldLayoutId id="2147484381" r:id="rId9"/>
    <p:sldLayoutId id="2147484382" r:id="rId10"/>
    <p:sldLayoutId id="2147484383" r:id="rId11"/>
    <p:sldLayoutId id="2147484384" r:id="rId12"/>
    <p:sldLayoutId id="2147484385" r:id="rId13"/>
    <p:sldLayoutId id="2147484386" r:id="rId14"/>
    <p:sldLayoutId id="2147484387" r:id="rId15"/>
    <p:sldLayoutId id="2147484388" r:id="rId16"/>
    <p:sldLayoutId id="2147484389" r:id="rId17"/>
    <p:sldLayoutId id="2147484390" r:id="rId18"/>
    <p:sldLayoutId id="2147484391" r:id="rId19"/>
    <p:sldLayoutId id="2147484392" r:id="rId20"/>
    <p:sldLayoutId id="2147484393" r:id="rId21"/>
    <p:sldLayoutId id="2147484394" r:id="rId22"/>
    <p:sldLayoutId id="2147484395" r:id="rId23"/>
    <p:sldLayoutId id="2147484396" r:id="rId24"/>
    <p:sldLayoutId id="2147484397" r:id="rId25"/>
    <p:sldLayoutId id="2147484398" r:id="rId26"/>
    <p:sldLayoutId id="2147484399" r:id="rId27"/>
    <p:sldLayoutId id="2147484400" r:id="rId28"/>
    <p:sldLayoutId id="2147484401" r:id="rId29"/>
    <p:sldLayoutId id="2147484402" r:id="rId30"/>
    <p:sldLayoutId id="2147484403" r:id="rId31"/>
    <p:sldLayoutId id="2147484404" r:id="rId32"/>
    <p:sldLayoutId id="2147484405" r:id="rId33"/>
    <p:sldLayoutId id="2147484406" r:id="rId34"/>
    <p:sldLayoutId id="2147484407" r:id="rId35"/>
    <p:sldLayoutId id="2147484408" r:id="rId36"/>
    <p:sldLayoutId id="2147484409" r:id="rId37"/>
    <p:sldLayoutId id="2147484410" r:id="rId38"/>
    <p:sldLayoutId id="2147484411" r:id="rId39"/>
    <p:sldLayoutId id="2147484412" r:id="rId40"/>
    <p:sldLayoutId id="2147484413" r:id="rId41"/>
    <p:sldLayoutId id="2147484414" r:id="rId42"/>
    <p:sldLayoutId id="2147484415" r:id="rId43"/>
    <p:sldLayoutId id="2147484416" r:id="rId44"/>
    <p:sldLayoutId id="2147484417" r:id="rId45"/>
    <p:sldLayoutId id="2147484418" r:id="rId46"/>
    <p:sldLayoutId id="2147484419" r:id="rId47"/>
    <p:sldLayoutId id="2147484420" r:id="rId48"/>
    <p:sldLayoutId id="2147484421" r:id="rId49"/>
    <p:sldLayoutId id="2147484422" r:id="rId50"/>
    <p:sldLayoutId id="2147484423" r:id="rId51"/>
    <p:sldLayoutId id="2147484424" r:id="rId52"/>
    <p:sldLayoutId id="2147484425" r:id="rId53"/>
    <p:sldLayoutId id="2147484426" r:id="rId54"/>
    <p:sldLayoutId id="2147484427" r:id="rId55"/>
    <p:sldLayoutId id="2147484428" r:id="rId56"/>
    <p:sldLayoutId id="2147484429" r:id="rId57"/>
    <p:sldLayoutId id="2147484430" r:id="rId58"/>
    <p:sldLayoutId id="2147484431" r:id="rId59"/>
    <p:sldLayoutId id="2147484432" r:id="rId60"/>
    <p:sldLayoutId id="2147484433" r:id="rId61"/>
    <p:sldLayoutId id="2147484434" r:id="rId62"/>
    <p:sldLayoutId id="2147484435" r:id="rId63"/>
    <p:sldLayoutId id="2147484436" r:id="rId64"/>
    <p:sldLayoutId id="2147484437" r:id="rId65"/>
    <p:sldLayoutId id="2147484438" r:id="rId66"/>
    <p:sldLayoutId id="2147484439" r:id="rId67"/>
    <p:sldLayoutId id="2147484440" r:id="rId68"/>
    <p:sldLayoutId id="2147484441" r:id="rId69"/>
    <p:sldLayoutId id="2147484442" r:id="rId70"/>
    <p:sldLayoutId id="2147484443" r:id="rId71"/>
    <p:sldLayoutId id="2147484444" r:id="rId72"/>
    <p:sldLayoutId id="2147484445" r:id="rId73"/>
    <p:sldLayoutId id="2147484446" r:id="rId74"/>
    <p:sldLayoutId id="2147484447" r:id="rId75"/>
    <p:sldLayoutId id="2147484448" r:id="rId76"/>
    <p:sldLayoutId id="2147484449" r:id="rId77"/>
    <p:sldLayoutId id="2147484450" r:id="rId78"/>
    <p:sldLayoutId id="2147484451" r:id="rId79"/>
    <p:sldLayoutId id="2147484452" r:id="rId80"/>
    <p:sldLayoutId id="2147484453" r:id="rId81"/>
    <p:sldLayoutId id="2147484454" r:id="rId82"/>
    <p:sldLayoutId id="2147484455" r:id="rId83"/>
    <p:sldLayoutId id="2147484456" r:id="rId84"/>
    <p:sldLayoutId id="2147484457" r:id="rId85"/>
    <p:sldLayoutId id="2147484458" r:id="rId86"/>
    <p:sldLayoutId id="2147484459" r:id="rId87"/>
    <p:sldLayoutId id="2147484460" r:id="rId88"/>
    <p:sldLayoutId id="2147484461" r:id="rId89"/>
    <p:sldLayoutId id="2147484462" r:id="rId90"/>
    <p:sldLayoutId id="2147484463" r:id="rId91"/>
    <p:sldLayoutId id="2147484464" r:id="rId92"/>
    <p:sldLayoutId id="2147484465" r:id="rId93"/>
    <p:sldLayoutId id="2147484466" r:id="rId94"/>
    <p:sldLayoutId id="2147484467" r:id="rId95"/>
    <p:sldLayoutId id="2147484468" r:id="rId96"/>
    <p:sldLayoutId id="2147484469" r:id="rId97"/>
    <p:sldLayoutId id="2147484470" r:id="rId98"/>
    <p:sldLayoutId id="2147484471" r:id="rId99"/>
    <p:sldLayoutId id="2147484472" r:id="rId100"/>
    <p:sldLayoutId id="2147484473" r:id="rId101"/>
    <p:sldLayoutId id="2147484474" r:id="rId102"/>
    <p:sldLayoutId id="2147484475" r:id="rId103"/>
    <p:sldLayoutId id="2147484476" r:id="rId104"/>
    <p:sldLayoutId id="2147484477" r:id="rId105"/>
    <p:sldLayoutId id="2147484478" r:id="rId106"/>
    <p:sldLayoutId id="2147484479" r:id="rId107"/>
    <p:sldLayoutId id="2147484480" r:id="rId108"/>
    <p:sldLayoutId id="2147484481" r:id="rId109"/>
    <p:sldLayoutId id="2147484482" r:id="rId110"/>
    <p:sldLayoutId id="2147484483" r:id="rId111"/>
    <p:sldLayoutId id="2147484484" r:id="rId112"/>
    <p:sldLayoutId id="2147484485" r:id="rId113"/>
    <p:sldLayoutId id="2147484486" r:id="rId114"/>
    <p:sldLayoutId id="2147484487" r:id="rId115"/>
    <p:sldLayoutId id="2147484488" r:id="rId116"/>
    <p:sldLayoutId id="2147484489" r:id="rId117"/>
    <p:sldLayoutId id="2147484490" r:id="rId118"/>
    <p:sldLayoutId id="2147484491" r:id="rId119"/>
    <p:sldLayoutId id="2147484492" r:id="rId120"/>
    <p:sldLayoutId id="2147484493" r:id="rId121"/>
    <p:sldLayoutId id="2147484494" r:id="rId122"/>
    <p:sldLayoutId id="2147484495" r:id="rId123"/>
    <p:sldLayoutId id="2147484496" r:id="rId124"/>
    <p:sldLayoutId id="2147484497" r:id="rId125"/>
    <p:sldLayoutId id="2147484498" r:id="rId126"/>
    <p:sldLayoutId id="2147484499" r:id="rId127"/>
    <p:sldLayoutId id="2147484500" r:id="rId128"/>
    <p:sldLayoutId id="2147484501" r:id="rId129"/>
    <p:sldLayoutId id="2147484502" r:id="rId130"/>
    <p:sldLayoutId id="2147484503" r:id="rId131"/>
    <p:sldLayoutId id="2147484504" r:id="rId132"/>
    <p:sldLayoutId id="2147484505" r:id="rId133"/>
    <p:sldLayoutId id="2147484506" r:id="rId134"/>
    <p:sldLayoutId id="2147484507" r:id="rId135"/>
    <p:sldLayoutId id="2147484508" r:id="rId136"/>
    <p:sldLayoutId id="2147484509" r:id="rId137"/>
    <p:sldLayoutId id="2147484510" r:id="rId138"/>
    <p:sldLayoutId id="2147484511" r:id="rId139"/>
    <p:sldLayoutId id="2147484512" r:id="rId140"/>
    <p:sldLayoutId id="2147484513" r:id="rId141"/>
    <p:sldLayoutId id="2147484514" r:id="rId142"/>
    <p:sldLayoutId id="2147484515" r:id="rId143"/>
    <p:sldLayoutId id="2147484516" r:id="rId144"/>
    <p:sldLayoutId id="2147484517" r:id="rId145"/>
    <p:sldLayoutId id="2147484518" r:id="rId146"/>
    <p:sldLayoutId id="2147484519" r:id="rId147"/>
    <p:sldLayoutId id="2147484520" r:id="rId148"/>
    <p:sldLayoutId id="2147484521" r:id="rId149"/>
    <p:sldLayoutId id="2147484522" r:id="rId150"/>
    <p:sldLayoutId id="2147484523" r:id="rId151"/>
    <p:sldLayoutId id="2147484524" r:id="rId152"/>
    <p:sldLayoutId id="2147484525" r:id="rId153"/>
    <p:sldLayoutId id="2147484526" r:id="rId154"/>
    <p:sldLayoutId id="2147484527" r:id="rId155"/>
    <p:sldLayoutId id="2147484528" r:id="rId156"/>
    <p:sldLayoutId id="2147484529" r:id="rId157"/>
    <p:sldLayoutId id="2147484530" r:id="rId158"/>
    <p:sldLayoutId id="2147484531" r:id="rId159"/>
    <p:sldLayoutId id="2147484532" r:id="rId160"/>
    <p:sldLayoutId id="2147484533" r:id="rId161"/>
    <p:sldLayoutId id="2147484534" r:id="rId162"/>
    <p:sldLayoutId id="2147484535" r:id="rId163"/>
    <p:sldLayoutId id="2147484536" r:id="rId164"/>
    <p:sldLayoutId id="2147484537" r:id="rId165"/>
    <p:sldLayoutId id="2147484538" r:id="rId166"/>
    <p:sldLayoutId id="2147484539"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623403458"/>
      </p:ext>
    </p:extLst>
  </p:cSld>
  <p:clrMap bg1="lt1" tx1="dk1" bg2="lt2" tx2="dk2" accent1="accent1" accent2="accent2" accent3="accent3" accent4="accent4" accent5="accent5" accent6="accent6" hlink="hlink" folHlink="folHlink"/>
  <p:sldLayoutIdLst>
    <p:sldLayoutId id="2147484748" r:id="rId1"/>
    <p:sldLayoutId id="2147484749" r:id="rId2"/>
    <p:sldLayoutId id="2147484750" r:id="rId3"/>
    <p:sldLayoutId id="2147484751" r:id="rId4"/>
    <p:sldLayoutId id="2147484752" r:id="rId5"/>
    <p:sldLayoutId id="2147484753" r:id="rId6"/>
    <p:sldLayoutId id="2147484754" r:id="rId7"/>
    <p:sldLayoutId id="2147484755" r:id="rId8"/>
    <p:sldLayoutId id="2147484756" r:id="rId9"/>
    <p:sldLayoutId id="2147484757" r:id="rId10"/>
    <p:sldLayoutId id="2147484758" r:id="rId11"/>
    <p:sldLayoutId id="2147484759" r:id="rId12"/>
    <p:sldLayoutId id="2147484760" r:id="rId13"/>
    <p:sldLayoutId id="2147484761" r:id="rId14"/>
    <p:sldLayoutId id="2147484762" r:id="rId15"/>
    <p:sldLayoutId id="2147484763" r:id="rId16"/>
    <p:sldLayoutId id="2147484764" r:id="rId17"/>
    <p:sldLayoutId id="2147484765" r:id="rId18"/>
    <p:sldLayoutId id="2147484766" r:id="rId19"/>
    <p:sldLayoutId id="2147484767" r:id="rId20"/>
    <p:sldLayoutId id="2147484768" r:id="rId21"/>
    <p:sldLayoutId id="2147484769" r:id="rId22"/>
    <p:sldLayoutId id="2147484770" r:id="rId23"/>
    <p:sldLayoutId id="2147484771" r:id="rId24"/>
    <p:sldLayoutId id="2147484772" r:id="rId25"/>
    <p:sldLayoutId id="2147484773" r:id="rId26"/>
    <p:sldLayoutId id="2147484774" r:id="rId27"/>
    <p:sldLayoutId id="2147484775" r:id="rId28"/>
    <p:sldLayoutId id="2147484776" r:id="rId29"/>
    <p:sldLayoutId id="2147484777" r:id="rId30"/>
    <p:sldLayoutId id="2147484778" r:id="rId31"/>
    <p:sldLayoutId id="2147484779" r:id="rId32"/>
    <p:sldLayoutId id="2147484780" r:id="rId33"/>
    <p:sldLayoutId id="2147484781" r:id="rId34"/>
    <p:sldLayoutId id="2147484782" r:id="rId35"/>
    <p:sldLayoutId id="2147484783" r:id="rId36"/>
    <p:sldLayoutId id="2147484784" r:id="rId37"/>
    <p:sldLayoutId id="2147484785" r:id="rId38"/>
    <p:sldLayoutId id="2147484786" r:id="rId39"/>
    <p:sldLayoutId id="2147484787" r:id="rId40"/>
    <p:sldLayoutId id="2147484788" r:id="rId41"/>
    <p:sldLayoutId id="2147484789" r:id="rId42"/>
    <p:sldLayoutId id="2147484790" r:id="rId43"/>
    <p:sldLayoutId id="2147484791" r:id="rId44"/>
    <p:sldLayoutId id="2147484792" r:id="rId45"/>
    <p:sldLayoutId id="2147484793" r:id="rId46"/>
    <p:sldLayoutId id="2147484794" r:id="rId47"/>
    <p:sldLayoutId id="2147484795" r:id="rId48"/>
    <p:sldLayoutId id="2147484796" r:id="rId49"/>
    <p:sldLayoutId id="2147484797" r:id="rId50"/>
    <p:sldLayoutId id="2147484798" r:id="rId51"/>
    <p:sldLayoutId id="2147484799" r:id="rId52"/>
    <p:sldLayoutId id="2147484800" r:id="rId53"/>
    <p:sldLayoutId id="2147484801" r:id="rId54"/>
    <p:sldLayoutId id="2147484802" r:id="rId55"/>
    <p:sldLayoutId id="2147484803" r:id="rId56"/>
    <p:sldLayoutId id="2147484804" r:id="rId57"/>
    <p:sldLayoutId id="2147484805" r:id="rId58"/>
    <p:sldLayoutId id="2147484806" r:id="rId59"/>
    <p:sldLayoutId id="2147484807" r:id="rId60"/>
    <p:sldLayoutId id="2147484808" r:id="rId61"/>
    <p:sldLayoutId id="2147484809" r:id="rId62"/>
    <p:sldLayoutId id="2147484810" r:id="rId63"/>
    <p:sldLayoutId id="2147484811" r:id="rId64"/>
    <p:sldLayoutId id="2147484812" r:id="rId65"/>
    <p:sldLayoutId id="2147484813" r:id="rId66"/>
    <p:sldLayoutId id="2147484814" r:id="rId67"/>
    <p:sldLayoutId id="2147484815" r:id="rId68"/>
    <p:sldLayoutId id="2147484816" r:id="rId69"/>
    <p:sldLayoutId id="2147484817" r:id="rId70"/>
    <p:sldLayoutId id="2147484818" r:id="rId71"/>
    <p:sldLayoutId id="2147484819" r:id="rId72"/>
    <p:sldLayoutId id="2147484820" r:id="rId73"/>
    <p:sldLayoutId id="2147484821" r:id="rId74"/>
    <p:sldLayoutId id="2147484822" r:id="rId75"/>
    <p:sldLayoutId id="2147484823" r:id="rId76"/>
    <p:sldLayoutId id="2147484824" r:id="rId77"/>
    <p:sldLayoutId id="2147484825" r:id="rId78"/>
    <p:sldLayoutId id="2147484826" r:id="rId79"/>
    <p:sldLayoutId id="2147484827" r:id="rId80"/>
    <p:sldLayoutId id="2147484828" r:id="rId81"/>
    <p:sldLayoutId id="2147484829" r:id="rId82"/>
    <p:sldLayoutId id="2147484830" r:id="rId83"/>
    <p:sldLayoutId id="2147484831" r:id="rId84"/>
    <p:sldLayoutId id="2147484832" r:id="rId85"/>
    <p:sldLayoutId id="2147484833" r:id="rId86"/>
    <p:sldLayoutId id="2147484834" r:id="rId87"/>
    <p:sldLayoutId id="2147484835" r:id="rId88"/>
    <p:sldLayoutId id="2147484836" r:id="rId89"/>
    <p:sldLayoutId id="2147484837" r:id="rId90"/>
    <p:sldLayoutId id="2147484838" r:id="rId91"/>
    <p:sldLayoutId id="2147484839" r:id="rId92"/>
    <p:sldLayoutId id="2147484840" r:id="rId93"/>
    <p:sldLayoutId id="2147484841" r:id="rId94"/>
    <p:sldLayoutId id="2147484842" r:id="rId95"/>
    <p:sldLayoutId id="2147484843" r:id="rId96"/>
    <p:sldLayoutId id="2147484844" r:id="rId97"/>
    <p:sldLayoutId id="2147484845" r:id="rId98"/>
    <p:sldLayoutId id="2147484846" r:id="rId99"/>
    <p:sldLayoutId id="2147484847" r:id="rId100"/>
    <p:sldLayoutId id="2147484848" r:id="rId101"/>
    <p:sldLayoutId id="2147484849" r:id="rId102"/>
    <p:sldLayoutId id="2147484850" r:id="rId103"/>
    <p:sldLayoutId id="2147484851" r:id="rId104"/>
    <p:sldLayoutId id="2147484852" r:id="rId105"/>
    <p:sldLayoutId id="2147484853" r:id="rId106"/>
    <p:sldLayoutId id="2147484854" r:id="rId107"/>
    <p:sldLayoutId id="2147484855" r:id="rId108"/>
    <p:sldLayoutId id="2147484856" r:id="rId109"/>
    <p:sldLayoutId id="2147484857" r:id="rId110"/>
    <p:sldLayoutId id="2147484858" r:id="rId111"/>
    <p:sldLayoutId id="2147484859" r:id="rId112"/>
    <p:sldLayoutId id="2147484860" r:id="rId113"/>
    <p:sldLayoutId id="2147484861" r:id="rId114"/>
    <p:sldLayoutId id="2147484862" r:id="rId115"/>
    <p:sldLayoutId id="2147484863" r:id="rId116"/>
    <p:sldLayoutId id="2147484864" r:id="rId117"/>
    <p:sldLayoutId id="2147484865" r:id="rId118"/>
    <p:sldLayoutId id="2147484866" r:id="rId119"/>
    <p:sldLayoutId id="2147484867" r:id="rId120"/>
    <p:sldLayoutId id="2147484868" r:id="rId121"/>
    <p:sldLayoutId id="2147484869" r:id="rId122"/>
    <p:sldLayoutId id="2147484870" r:id="rId123"/>
    <p:sldLayoutId id="2147484871" r:id="rId124"/>
    <p:sldLayoutId id="2147484872" r:id="rId125"/>
    <p:sldLayoutId id="2147484873" r:id="rId126"/>
    <p:sldLayoutId id="2147484874" r:id="rId127"/>
    <p:sldLayoutId id="2147484875" r:id="rId128"/>
    <p:sldLayoutId id="2147484876" r:id="rId129"/>
    <p:sldLayoutId id="2147484877" r:id="rId130"/>
    <p:sldLayoutId id="2147484878" r:id="rId131"/>
    <p:sldLayoutId id="2147484879" r:id="rId132"/>
    <p:sldLayoutId id="2147484880" r:id="rId133"/>
    <p:sldLayoutId id="2147484881" r:id="rId134"/>
    <p:sldLayoutId id="2147484882" r:id="rId135"/>
    <p:sldLayoutId id="2147484883" r:id="rId136"/>
    <p:sldLayoutId id="2147484884" r:id="rId137"/>
    <p:sldLayoutId id="2147484885" r:id="rId138"/>
    <p:sldLayoutId id="2147484886" r:id="rId139"/>
    <p:sldLayoutId id="2147484887" r:id="rId140"/>
    <p:sldLayoutId id="2147484888" r:id="rId141"/>
    <p:sldLayoutId id="2147484889" r:id="rId142"/>
    <p:sldLayoutId id="2147484890" r:id="rId143"/>
    <p:sldLayoutId id="2147484891" r:id="rId144"/>
    <p:sldLayoutId id="2147484892" r:id="rId145"/>
    <p:sldLayoutId id="2147484893" r:id="rId146"/>
    <p:sldLayoutId id="2147484894" r:id="rId147"/>
    <p:sldLayoutId id="2147484895" r:id="rId148"/>
    <p:sldLayoutId id="2147484896" r:id="rId149"/>
    <p:sldLayoutId id="2147484897" r:id="rId150"/>
    <p:sldLayoutId id="2147484898" r:id="rId151"/>
    <p:sldLayoutId id="2147484899" r:id="rId152"/>
    <p:sldLayoutId id="2147484900" r:id="rId153"/>
    <p:sldLayoutId id="2147484901" r:id="rId154"/>
    <p:sldLayoutId id="2147484902" r:id="rId155"/>
    <p:sldLayoutId id="2147484903" r:id="rId156"/>
    <p:sldLayoutId id="2147484904" r:id="rId157"/>
    <p:sldLayoutId id="2147484905" r:id="rId158"/>
    <p:sldLayoutId id="2147484906" r:id="rId159"/>
    <p:sldLayoutId id="2147484907" r:id="rId160"/>
    <p:sldLayoutId id="2147484908" r:id="rId161"/>
    <p:sldLayoutId id="2147484909" r:id="rId162"/>
    <p:sldLayoutId id="2147484910" r:id="rId163"/>
    <p:sldLayoutId id="2147484911" r:id="rId164"/>
    <p:sldLayoutId id="2147484912" r:id="rId165"/>
    <p:sldLayoutId id="2147484913" r:id="rId166"/>
    <p:sldLayoutId id="2147484914"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06B0FD55-83FC-614D-A34C-07817A8405F1}"/>
              </a:ext>
            </a:extLst>
          </p:cNvPr>
          <p:cNvSpPr>
            <a:spLocks noGrp="1"/>
          </p:cNvSpPr>
          <p:nvPr>
            <p:ph type="title"/>
          </p:nvPr>
        </p:nvSpPr>
        <p:spPr bwMode="auto">
          <a:xfrm>
            <a:off x="457200" y="205979"/>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95B0C1B6-D5D9-F745-924E-55E9FB8C7F45}"/>
              </a:ext>
            </a:extLst>
          </p:cNvPr>
          <p:cNvSpPr>
            <a:spLocks noGrp="1"/>
          </p:cNvSpPr>
          <p:nvPr>
            <p:ph type="body" idx="1"/>
          </p:nvPr>
        </p:nvSpPr>
        <p:spPr bwMode="auto">
          <a:xfrm>
            <a:off x="457200" y="1200151"/>
            <a:ext cx="8229600" cy="3394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C270EC59-CBAC-414A-BC08-8DB5B370E78F}"/>
              </a:ext>
            </a:extLst>
          </p:cNvPr>
          <p:cNvSpPr>
            <a:spLocks noGrp="1"/>
          </p:cNvSpPr>
          <p:nvPr>
            <p:ph type="dt" sz="half" idx="2"/>
          </p:nvPr>
        </p:nvSpPr>
        <p:spPr>
          <a:xfrm>
            <a:off x="457200" y="4767264"/>
            <a:ext cx="2133600" cy="273844"/>
          </a:xfrm>
          <a:prstGeom prst="rect">
            <a:avLst/>
          </a:prstGeom>
        </p:spPr>
        <p:txBody>
          <a:bodyPr vert="horz" wrap="square" lIns="91440" tIns="45720" rIns="91440" bIns="45720" numCol="1" anchor="ctr" anchorCtr="0" compatLnSpc="1">
            <a:prstTxWarp prst="textNoShape">
              <a:avLst/>
            </a:prstTxWarp>
          </a:bodyPr>
          <a:lstStyle>
            <a:lvl1pPr eaLnBrk="1" hangingPunct="1">
              <a:defRPr sz="900">
                <a:solidFill>
                  <a:srgbClr val="898989"/>
                </a:solidFill>
                <a:latin typeface="Arial Narrow" panose="020B0606020202030204" pitchFamily="34" charset="0"/>
              </a:defRPr>
            </a:lvl1pPr>
          </a:lstStyle>
          <a:p>
            <a:pPr>
              <a:defRPr/>
            </a:pPr>
            <a:fld id="{CC59AB35-68FC-4E45-B2EE-49F6BBF20A25}" type="datetimeFigureOut">
              <a:rPr lang="en-US" altLang="en-US"/>
              <a:pPr>
                <a:defRPr/>
              </a:pPr>
              <a:t>10/5/23</a:t>
            </a:fld>
            <a:endParaRPr lang="en-US" altLang="en-US"/>
          </a:p>
        </p:txBody>
      </p:sp>
      <p:sp>
        <p:nvSpPr>
          <p:cNvPr id="5" name="Footer Placeholder 4">
            <a:extLst>
              <a:ext uri="{FF2B5EF4-FFF2-40B4-BE49-F238E27FC236}">
                <a16:creationId xmlns:a16="http://schemas.microsoft.com/office/drawing/2014/main" id="{7509FC83-97E0-4F42-A0FC-FED5C6E5132E}"/>
              </a:ext>
            </a:extLst>
          </p:cNvPr>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eaLnBrk="1" hangingPunct="1">
              <a:defRPr sz="900">
                <a:solidFill>
                  <a:schemeClr val="tx1">
                    <a:tint val="75000"/>
                  </a:schemeClr>
                </a:solidFill>
                <a:latin typeface="Arial Narrow" panose="020B0606020202030204" pitchFamily="34" charset="0"/>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773D22DD-C8E2-6140-AD8A-7A17FCDEC431}"/>
              </a:ext>
            </a:extLst>
          </p:cNvPr>
          <p:cNvSpPr>
            <a:spLocks noGrp="1"/>
          </p:cNvSpPr>
          <p:nvPr>
            <p:ph type="sldNum" sz="quarter" idx="4"/>
          </p:nvPr>
        </p:nvSpPr>
        <p:spPr>
          <a:xfrm>
            <a:off x="6553200" y="4767264"/>
            <a:ext cx="2133600" cy="273844"/>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fld id="{C671E888-EC2C-9849-A2EF-C1ECD8614374}" type="slidenum">
              <a:rPr lang="en-US" altLang="en-US"/>
              <a:pPr/>
              <a:t>‹#›</a:t>
            </a:fld>
            <a:endParaRPr lang="en-US" altLang="en-US"/>
          </a:p>
        </p:txBody>
      </p:sp>
    </p:spTree>
    <p:extLst>
      <p:ext uri="{BB962C8B-B14F-4D97-AF65-F5344CB8AC3E}">
        <p14:creationId xmlns:p14="http://schemas.microsoft.com/office/powerpoint/2010/main" val="2288271295"/>
      </p:ext>
    </p:extLst>
  </p:cSld>
  <p:clrMap bg1="lt1" tx1="dk1" bg2="lt2" tx2="dk2" accent1="accent1" accent2="accent2" accent3="accent3" accent4="accent4" accent5="accent5" accent6="accent6" hlink="hlink" folHlink="folHlink"/>
  <p:sldLayoutIdLst>
    <p:sldLayoutId id="2147485125" r:id="rId1"/>
    <p:sldLayoutId id="2147485126" r:id="rId2"/>
    <p:sldLayoutId id="2147485127" r:id="rId3"/>
    <p:sldLayoutId id="2147485128" r:id="rId4"/>
    <p:sldLayoutId id="2147485129" r:id="rId5"/>
    <p:sldLayoutId id="2147485130" r:id="rId6"/>
    <p:sldLayoutId id="2147485131" r:id="rId7"/>
    <p:sldLayoutId id="2147485132" r:id="rId8"/>
    <p:sldLayoutId id="2147485133" r:id="rId9"/>
    <p:sldLayoutId id="2147485134" r:id="rId10"/>
    <p:sldLayoutId id="2147485135" r:id="rId11"/>
    <p:sldLayoutId id="2147485136" r:id="rId12"/>
    <p:sldLayoutId id="2147485137" r:id="rId13"/>
    <p:sldLayoutId id="2147485138" r:id="rId14"/>
    <p:sldLayoutId id="2147485139" r:id="rId15"/>
    <p:sldLayoutId id="2147485140" r:id="rId16"/>
  </p:sldLayoutIdLst>
  <p:txStyles>
    <p:titleStyle>
      <a:lvl1pPr algn="ctr" rtl="0" eaLnBrk="0" fontAlgn="base" hangingPunct="0">
        <a:spcBef>
          <a:spcPct val="0"/>
        </a:spcBef>
        <a:spcAft>
          <a:spcPct val="0"/>
        </a:spcAft>
        <a:defRPr sz="3300" kern="1200">
          <a:solidFill>
            <a:schemeClr val="tx1"/>
          </a:solidFill>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sz="3300">
          <a:solidFill>
            <a:schemeClr val="tx1"/>
          </a:solidFill>
          <a:latin typeface="Calibri" pitchFamily="34" charset="0"/>
          <a:ea typeface="MS PGothic" panose="020B0600070205080204" pitchFamily="34" charset="-128"/>
          <a:cs typeface="ＭＳ Ｐゴシック" charset="0"/>
        </a:defRPr>
      </a:lvl2pPr>
      <a:lvl3pPr algn="ctr" rtl="0" eaLnBrk="0" fontAlgn="base" hangingPunct="0">
        <a:spcBef>
          <a:spcPct val="0"/>
        </a:spcBef>
        <a:spcAft>
          <a:spcPct val="0"/>
        </a:spcAft>
        <a:defRPr sz="3300">
          <a:solidFill>
            <a:schemeClr val="tx1"/>
          </a:solidFill>
          <a:latin typeface="Calibri" pitchFamily="34" charset="0"/>
          <a:ea typeface="MS PGothic" panose="020B0600070205080204" pitchFamily="34" charset="-128"/>
          <a:cs typeface="ＭＳ Ｐゴシック" charset="0"/>
        </a:defRPr>
      </a:lvl3pPr>
      <a:lvl4pPr algn="ctr" rtl="0" eaLnBrk="0" fontAlgn="base" hangingPunct="0">
        <a:spcBef>
          <a:spcPct val="0"/>
        </a:spcBef>
        <a:spcAft>
          <a:spcPct val="0"/>
        </a:spcAft>
        <a:defRPr sz="3300">
          <a:solidFill>
            <a:schemeClr val="tx1"/>
          </a:solidFill>
          <a:latin typeface="Calibri" pitchFamily="34" charset="0"/>
          <a:ea typeface="MS PGothic" panose="020B0600070205080204" pitchFamily="34" charset="-128"/>
          <a:cs typeface="ＭＳ Ｐゴシック" charset="0"/>
        </a:defRPr>
      </a:lvl4pPr>
      <a:lvl5pPr algn="ctr" rtl="0" eaLnBrk="0" fontAlgn="base" hangingPunct="0">
        <a:spcBef>
          <a:spcPct val="0"/>
        </a:spcBef>
        <a:spcAft>
          <a:spcPct val="0"/>
        </a:spcAft>
        <a:defRPr sz="3300">
          <a:solidFill>
            <a:schemeClr val="tx1"/>
          </a:solidFill>
          <a:latin typeface="Calibri" pitchFamily="34" charset="0"/>
          <a:ea typeface="MS PGothic" panose="020B0600070205080204" pitchFamily="34" charset="-128"/>
          <a:cs typeface="ＭＳ Ｐゴシック" charset="0"/>
        </a:defRPr>
      </a:lvl5pPr>
      <a:lvl6pPr marL="342892" algn="ctr" rtl="0" fontAlgn="base">
        <a:spcBef>
          <a:spcPct val="0"/>
        </a:spcBef>
        <a:spcAft>
          <a:spcPct val="0"/>
        </a:spcAft>
        <a:defRPr sz="3300">
          <a:solidFill>
            <a:schemeClr val="tx1"/>
          </a:solidFill>
          <a:latin typeface="Calibri" pitchFamily="34" charset="0"/>
        </a:defRPr>
      </a:lvl6pPr>
      <a:lvl7pPr marL="685783" algn="ctr" rtl="0" fontAlgn="base">
        <a:spcBef>
          <a:spcPct val="0"/>
        </a:spcBef>
        <a:spcAft>
          <a:spcPct val="0"/>
        </a:spcAft>
        <a:defRPr sz="3300">
          <a:solidFill>
            <a:schemeClr val="tx1"/>
          </a:solidFill>
          <a:latin typeface="Calibri" pitchFamily="34" charset="0"/>
        </a:defRPr>
      </a:lvl7pPr>
      <a:lvl8pPr marL="1028675" algn="ctr" rtl="0" fontAlgn="base">
        <a:spcBef>
          <a:spcPct val="0"/>
        </a:spcBef>
        <a:spcAft>
          <a:spcPct val="0"/>
        </a:spcAft>
        <a:defRPr sz="3300">
          <a:solidFill>
            <a:schemeClr val="tx1"/>
          </a:solidFill>
          <a:latin typeface="Calibri" pitchFamily="34" charset="0"/>
        </a:defRPr>
      </a:lvl8pPr>
      <a:lvl9pPr marL="1371566" algn="ctr" rtl="0" fontAlgn="base">
        <a:spcBef>
          <a:spcPct val="0"/>
        </a:spcBef>
        <a:spcAft>
          <a:spcPct val="0"/>
        </a:spcAft>
        <a:defRPr sz="3300">
          <a:solidFill>
            <a:schemeClr val="tx1"/>
          </a:solidFill>
          <a:latin typeface="Calibri" pitchFamily="34" charset="0"/>
        </a:defRPr>
      </a:lvl9pPr>
    </p:titleStyle>
    <p:bodyStyle>
      <a:lvl1pPr marL="257168" indent="-257168"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ＭＳ Ｐゴシック" charset="0"/>
        </a:defRPr>
      </a:lvl1pPr>
      <a:lvl2pPr marL="557199" indent="-214308" algn="l"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S PGothic" panose="020B0600070205080204" pitchFamily="34" charset="-128"/>
          <a:cs typeface="+mn-cs"/>
        </a:defRPr>
      </a:lvl2pPr>
      <a:lvl3pPr marL="857228" indent="-171446"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S PGothic" panose="020B0600070205080204" pitchFamily="34" charset="-128"/>
          <a:cs typeface="+mn-cs"/>
        </a:defRPr>
      </a:lvl3pPr>
      <a:lvl4pPr marL="1200120" indent="-171446"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S PGothic" panose="020B0600070205080204" pitchFamily="34" charset="-128"/>
          <a:cs typeface="+mn-cs"/>
        </a:defRPr>
      </a:lvl4pPr>
      <a:lvl5pPr marL="1543012" indent="-171446"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S PGothic" panose="020B0600070205080204" pitchFamily="34" charset="-128"/>
          <a:cs typeface="+mn-cs"/>
        </a:defRPr>
      </a:lvl5pPr>
      <a:lvl6pPr marL="1885903"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795"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686"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577" indent="-171446" algn="l" defTabSz="685783"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4077456356"/>
      </p:ext>
    </p:extLst>
  </p:cSld>
  <p:clrMap bg1="lt1" tx1="dk1" bg2="lt2" tx2="dk2" accent1="accent1" accent2="accent2" accent3="accent3" accent4="accent4" accent5="accent5" accent6="accent6" hlink="hlink" folHlink="folHlink"/>
  <p:sldLayoutIdLst>
    <p:sldLayoutId id="2147485349" r:id="rId1"/>
    <p:sldLayoutId id="2147485350" r:id="rId2"/>
    <p:sldLayoutId id="2147485351" r:id="rId3"/>
    <p:sldLayoutId id="2147485352" r:id="rId4"/>
    <p:sldLayoutId id="2147485353" r:id="rId5"/>
    <p:sldLayoutId id="2147485354" r:id="rId6"/>
    <p:sldLayoutId id="2147485355" r:id="rId7"/>
    <p:sldLayoutId id="2147485356" r:id="rId8"/>
    <p:sldLayoutId id="2147485357" r:id="rId9"/>
    <p:sldLayoutId id="2147485358" r:id="rId10"/>
    <p:sldLayoutId id="2147485359" r:id="rId11"/>
    <p:sldLayoutId id="2147485360" r:id="rId12"/>
    <p:sldLayoutId id="2147485361" r:id="rId13"/>
    <p:sldLayoutId id="2147485362" r:id="rId14"/>
    <p:sldLayoutId id="2147485363" r:id="rId15"/>
    <p:sldLayoutId id="2147485364" r:id="rId16"/>
    <p:sldLayoutId id="2147485365" r:id="rId17"/>
    <p:sldLayoutId id="2147485366" r:id="rId18"/>
    <p:sldLayoutId id="2147485367" r:id="rId19"/>
    <p:sldLayoutId id="2147485368" r:id="rId20"/>
    <p:sldLayoutId id="2147485369" r:id="rId21"/>
    <p:sldLayoutId id="2147485370" r:id="rId22"/>
    <p:sldLayoutId id="2147485371" r:id="rId23"/>
    <p:sldLayoutId id="2147485372" r:id="rId24"/>
    <p:sldLayoutId id="2147485373" r:id="rId25"/>
    <p:sldLayoutId id="2147485374" r:id="rId26"/>
    <p:sldLayoutId id="2147485375" r:id="rId27"/>
    <p:sldLayoutId id="2147485376" r:id="rId28"/>
    <p:sldLayoutId id="2147485377" r:id="rId29"/>
    <p:sldLayoutId id="2147485378" r:id="rId30"/>
    <p:sldLayoutId id="2147485379" r:id="rId31"/>
    <p:sldLayoutId id="2147485380" r:id="rId32"/>
    <p:sldLayoutId id="2147485381" r:id="rId33"/>
    <p:sldLayoutId id="2147485382" r:id="rId34"/>
    <p:sldLayoutId id="2147485383" r:id="rId35"/>
    <p:sldLayoutId id="2147485384" r:id="rId36"/>
    <p:sldLayoutId id="2147485385" r:id="rId37"/>
    <p:sldLayoutId id="2147485386" r:id="rId38"/>
    <p:sldLayoutId id="2147485387" r:id="rId39"/>
    <p:sldLayoutId id="2147485388" r:id="rId40"/>
    <p:sldLayoutId id="2147485389" r:id="rId41"/>
    <p:sldLayoutId id="2147485390" r:id="rId42"/>
    <p:sldLayoutId id="2147485391" r:id="rId43"/>
    <p:sldLayoutId id="2147485392" r:id="rId44"/>
    <p:sldLayoutId id="2147485393" r:id="rId45"/>
    <p:sldLayoutId id="2147485394" r:id="rId46"/>
    <p:sldLayoutId id="2147485395" r:id="rId47"/>
    <p:sldLayoutId id="2147485396" r:id="rId48"/>
    <p:sldLayoutId id="2147485397" r:id="rId49"/>
    <p:sldLayoutId id="2147485398" r:id="rId50"/>
    <p:sldLayoutId id="2147485399" r:id="rId51"/>
    <p:sldLayoutId id="2147485400" r:id="rId52"/>
    <p:sldLayoutId id="2147485401" r:id="rId53"/>
    <p:sldLayoutId id="2147485402" r:id="rId54"/>
    <p:sldLayoutId id="2147485403" r:id="rId55"/>
    <p:sldLayoutId id="2147485404" r:id="rId56"/>
    <p:sldLayoutId id="2147485405" r:id="rId57"/>
    <p:sldLayoutId id="2147485406" r:id="rId58"/>
    <p:sldLayoutId id="2147485407" r:id="rId59"/>
    <p:sldLayoutId id="2147485408" r:id="rId60"/>
    <p:sldLayoutId id="2147485409" r:id="rId61"/>
    <p:sldLayoutId id="2147485410" r:id="rId62"/>
    <p:sldLayoutId id="2147485411" r:id="rId63"/>
    <p:sldLayoutId id="2147485412" r:id="rId64"/>
    <p:sldLayoutId id="2147485413" r:id="rId65"/>
    <p:sldLayoutId id="2147485414" r:id="rId66"/>
    <p:sldLayoutId id="2147485415" r:id="rId67"/>
    <p:sldLayoutId id="2147485416" r:id="rId68"/>
    <p:sldLayoutId id="2147485417" r:id="rId69"/>
    <p:sldLayoutId id="2147485418" r:id="rId70"/>
    <p:sldLayoutId id="2147485419" r:id="rId71"/>
    <p:sldLayoutId id="2147485420" r:id="rId72"/>
    <p:sldLayoutId id="2147485421" r:id="rId73"/>
    <p:sldLayoutId id="2147485422" r:id="rId74"/>
    <p:sldLayoutId id="2147485423" r:id="rId75"/>
    <p:sldLayoutId id="2147485424" r:id="rId76"/>
    <p:sldLayoutId id="2147485425" r:id="rId77"/>
    <p:sldLayoutId id="2147485426" r:id="rId78"/>
    <p:sldLayoutId id="2147485427" r:id="rId79"/>
    <p:sldLayoutId id="2147485428" r:id="rId80"/>
    <p:sldLayoutId id="2147485429" r:id="rId81"/>
    <p:sldLayoutId id="2147485430" r:id="rId82"/>
    <p:sldLayoutId id="2147485431" r:id="rId83"/>
    <p:sldLayoutId id="2147485432" r:id="rId84"/>
    <p:sldLayoutId id="2147485433" r:id="rId85"/>
    <p:sldLayoutId id="2147485434" r:id="rId86"/>
    <p:sldLayoutId id="2147485435" r:id="rId87"/>
    <p:sldLayoutId id="2147485436" r:id="rId88"/>
    <p:sldLayoutId id="2147485437" r:id="rId89"/>
    <p:sldLayoutId id="2147485438" r:id="rId90"/>
    <p:sldLayoutId id="2147485439" r:id="rId91"/>
    <p:sldLayoutId id="2147485440" r:id="rId92"/>
    <p:sldLayoutId id="2147485441" r:id="rId93"/>
    <p:sldLayoutId id="2147485442" r:id="rId94"/>
    <p:sldLayoutId id="2147485443" r:id="rId95"/>
    <p:sldLayoutId id="2147485444" r:id="rId96"/>
    <p:sldLayoutId id="2147485445" r:id="rId97"/>
    <p:sldLayoutId id="2147485446" r:id="rId98"/>
    <p:sldLayoutId id="2147485447" r:id="rId99"/>
    <p:sldLayoutId id="2147485448" r:id="rId100"/>
    <p:sldLayoutId id="2147485449" r:id="rId101"/>
    <p:sldLayoutId id="2147485450" r:id="rId102"/>
    <p:sldLayoutId id="2147485451" r:id="rId103"/>
    <p:sldLayoutId id="2147485452" r:id="rId104"/>
    <p:sldLayoutId id="2147485453" r:id="rId105"/>
    <p:sldLayoutId id="2147485454" r:id="rId106"/>
    <p:sldLayoutId id="2147485455" r:id="rId107"/>
    <p:sldLayoutId id="2147485456" r:id="rId108"/>
    <p:sldLayoutId id="2147485457" r:id="rId109"/>
    <p:sldLayoutId id="2147485458" r:id="rId110"/>
    <p:sldLayoutId id="2147485459" r:id="rId111"/>
    <p:sldLayoutId id="2147485460" r:id="rId112"/>
    <p:sldLayoutId id="2147485461" r:id="rId113"/>
    <p:sldLayoutId id="2147485462" r:id="rId114"/>
    <p:sldLayoutId id="2147485463" r:id="rId115"/>
    <p:sldLayoutId id="2147485464" r:id="rId116"/>
    <p:sldLayoutId id="2147485465" r:id="rId117"/>
    <p:sldLayoutId id="2147485466" r:id="rId118"/>
    <p:sldLayoutId id="2147485467" r:id="rId119"/>
    <p:sldLayoutId id="2147485468" r:id="rId120"/>
    <p:sldLayoutId id="2147485469" r:id="rId121"/>
    <p:sldLayoutId id="2147485470" r:id="rId122"/>
    <p:sldLayoutId id="2147485471" r:id="rId123"/>
    <p:sldLayoutId id="2147485472" r:id="rId124"/>
    <p:sldLayoutId id="2147485473" r:id="rId125"/>
    <p:sldLayoutId id="2147485474" r:id="rId126"/>
    <p:sldLayoutId id="2147485475" r:id="rId127"/>
    <p:sldLayoutId id="2147485476" r:id="rId128"/>
    <p:sldLayoutId id="2147485477" r:id="rId129"/>
    <p:sldLayoutId id="2147485478" r:id="rId130"/>
    <p:sldLayoutId id="2147485479" r:id="rId131"/>
    <p:sldLayoutId id="2147485480" r:id="rId132"/>
    <p:sldLayoutId id="2147485481" r:id="rId133"/>
    <p:sldLayoutId id="2147485482" r:id="rId134"/>
    <p:sldLayoutId id="2147485483" r:id="rId135"/>
    <p:sldLayoutId id="2147485484" r:id="rId136"/>
    <p:sldLayoutId id="2147485485" r:id="rId137"/>
    <p:sldLayoutId id="2147485486" r:id="rId138"/>
    <p:sldLayoutId id="2147485487" r:id="rId139"/>
    <p:sldLayoutId id="2147485488" r:id="rId140"/>
    <p:sldLayoutId id="2147485489" r:id="rId141"/>
    <p:sldLayoutId id="2147485490" r:id="rId142"/>
    <p:sldLayoutId id="2147485491" r:id="rId143"/>
    <p:sldLayoutId id="2147485492" r:id="rId144"/>
    <p:sldLayoutId id="2147485493" r:id="rId145"/>
    <p:sldLayoutId id="2147485494" r:id="rId146"/>
    <p:sldLayoutId id="2147485495" r:id="rId147"/>
    <p:sldLayoutId id="2147485496" r:id="rId148"/>
    <p:sldLayoutId id="2147485497" r:id="rId149"/>
    <p:sldLayoutId id="2147485498" r:id="rId150"/>
    <p:sldLayoutId id="2147485499" r:id="rId151"/>
    <p:sldLayoutId id="2147485500" r:id="rId152"/>
    <p:sldLayoutId id="2147485501" r:id="rId153"/>
    <p:sldLayoutId id="2147485502" r:id="rId154"/>
    <p:sldLayoutId id="2147485503" r:id="rId155"/>
    <p:sldLayoutId id="2147485504" r:id="rId156"/>
    <p:sldLayoutId id="2147485505" r:id="rId157"/>
    <p:sldLayoutId id="2147485506" r:id="rId158"/>
    <p:sldLayoutId id="2147485507" r:id="rId159"/>
    <p:sldLayoutId id="2147485508" r:id="rId160"/>
    <p:sldLayoutId id="2147485509" r:id="rId161"/>
    <p:sldLayoutId id="2147485510" r:id="rId162"/>
    <p:sldLayoutId id="2147485511" r:id="rId163"/>
    <p:sldLayoutId id="2147485512" r:id="rId164"/>
    <p:sldLayoutId id="2147485513" r:id="rId165"/>
    <p:sldLayoutId id="2147485514" r:id="rId166"/>
    <p:sldLayoutId id="2147485515"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2164609804"/>
      </p:ext>
    </p:extLst>
  </p:cSld>
  <p:clrMap bg1="lt1" tx1="dk1" bg2="lt2" tx2="dk2" accent1="accent1" accent2="accent2" accent3="accent3" accent4="accent4" accent5="accent5" accent6="accent6" hlink="hlink" folHlink="folHlink"/>
  <p:sldLayoutIdLst>
    <p:sldLayoutId id="2147485517" r:id="rId1"/>
    <p:sldLayoutId id="2147485518" r:id="rId2"/>
    <p:sldLayoutId id="2147485519" r:id="rId3"/>
    <p:sldLayoutId id="2147485520" r:id="rId4"/>
    <p:sldLayoutId id="2147485521" r:id="rId5"/>
    <p:sldLayoutId id="2147485522" r:id="rId6"/>
    <p:sldLayoutId id="2147485523" r:id="rId7"/>
    <p:sldLayoutId id="2147485524" r:id="rId8"/>
    <p:sldLayoutId id="2147485525" r:id="rId9"/>
    <p:sldLayoutId id="2147485526" r:id="rId10"/>
    <p:sldLayoutId id="2147485527" r:id="rId11"/>
    <p:sldLayoutId id="2147485528" r:id="rId12"/>
    <p:sldLayoutId id="2147485529" r:id="rId13"/>
    <p:sldLayoutId id="2147485530" r:id="rId14"/>
    <p:sldLayoutId id="2147485531" r:id="rId15"/>
    <p:sldLayoutId id="2147485532" r:id="rId16"/>
    <p:sldLayoutId id="2147485533" r:id="rId17"/>
    <p:sldLayoutId id="2147485534" r:id="rId18"/>
    <p:sldLayoutId id="2147485535" r:id="rId19"/>
    <p:sldLayoutId id="2147485536" r:id="rId20"/>
    <p:sldLayoutId id="2147485537" r:id="rId21"/>
    <p:sldLayoutId id="2147485538" r:id="rId22"/>
    <p:sldLayoutId id="2147485539" r:id="rId23"/>
    <p:sldLayoutId id="2147485540" r:id="rId24"/>
    <p:sldLayoutId id="2147485541" r:id="rId25"/>
    <p:sldLayoutId id="2147485542" r:id="rId26"/>
    <p:sldLayoutId id="2147485543" r:id="rId27"/>
    <p:sldLayoutId id="2147485544" r:id="rId28"/>
    <p:sldLayoutId id="2147485545" r:id="rId29"/>
    <p:sldLayoutId id="2147485546" r:id="rId30"/>
    <p:sldLayoutId id="2147485547" r:id="rId31"/>
    <p:sldLayoutId id="2147485548" r:id="rId32"/>
    <p:sldLayoutId id="2147485549" r:id="rId33"/>
    <p:sldLayoutId id="2147485550" r:id="rId34"/>
    <p:sldLayoutId id="2147485551" r:id="rId35"/>
    <p:sldLayoutId id="2147485552" r:id="rId36"/>
    <p:sldLayoutId id="2147485553" r:id="rId37"/>
    <p:sldLayoutId id="2147485554" r:id="rId38"/>
    <p:sldLayoutId id="2147485555" r:id="rId39"/>
    <p:sldLayoutId id="2147485556" r:id="rId40"/>
    <p:sldLayoutId id="2147485557" r:id="rId41"/>
    <p:sldLayoutId id="2147485558" r:id="rId42"/>
    <p:sldLayoutId id="2147485559" r:id="rId43"/>
    <p:sldLayoutId id="2147485560" r:id="rId44"/>
    <p:sldLayoutId id="2147485561" r:id="rId45"/>
    <p:sldLayoutId id="2147485562" r:id="rId46"/>
    <p:sldLayoutId id="2147485563" r:id="rId47"/>
    <p:sldLayoutId id="2147485564" r:id="rId48"/>
    <p:sldLayoutId id="2147485565" r:id="rId49"/>
    <p:sldLayoutId id="2147485566" r:id="rId50"/>
    <p:sldLayoutId id="2147485567" r:id="rId51"/>
    <p:sldLayoutId id="2147485568" r:id="rId52"/>
    <p:sldLayoutId id="2147485569" r:id="rId53"/>
    <p:sldLayoutId id="2147485570" r:id="rId54"/>
    <p:sldLayoutId id="2147485571" r:id="rId55"/>
    <p:sldLayoutId id="2147485572" r:id="rId56"/>
    <p:sldLayoutId id="2147485573" r:id="rId57"/>
    <p:sldLayoutId id="2147485574" r:id="rId58"/>
    <p:sldLayoutId id="2147485575" r:id="rId59"/>
    <p:sldLayoutId id="2147485576" r:id="rId60"/>
    <p:sldLayoutId id="2147485577" r:id="rId61"/>
    <p:sldLayoutId id="2147485578" r:id="rId62"/>
    <p:sldLayoutId id="2147485579" r:id="rId63"/>
    <p:sldLayoutId id="2147485580" r:id="rId64"/>
    <p:sldLayoutId id="2147485581" r:id="rId65"/>
    <p:sldLayoutId id="2147485582" r:id="rId66"/>
    <p:sldLayoutId id="2147485583" r:id="rId67"/>
    <p:sldLayoutId id="2147485584" r:id="rId68"/>
    <p:sldLayoutId id="2147485585" r:id="rId69"/>
    <p:sldLayoutId id="2147485586" r:id="rId70"/>
    <p:sldLayoutId id="2147485587" r:id="rId71"/>
    <p:sldLayoutId id="2147485588" r:id="rId72"/>
    <p:sldLayoutId id="2147485589" r:id="rId73"/>
    <p:sldLayoutId id="2147485590" r:id="rId74"/>
    <p:sldLayoutId id="2147485591" r:id="rId75"/>
    <p:sldLayoutId id="2147485592" r:id="rId76"/>
    <p:sldLayoutId id="2147485593" r:id="rId77"/>
    <p:sldLayoutId id="2147485594" r:id="rId78"/>
    <p:sldLayoutId id="2147485595" r:id="rId79"/>
    <p:sldLayoutId id="2147485596" r:id="rId80"/>
    <p:sldLayoutId id="2147485597" r:id="rId81"/>
    <p:sldLayoutId id="2147485598" r:id="rId82"/>
    <p:sldLayoutId id="2147485599" r:id="rId83"/>
    <p:sldLayoutId id="2147485600" r:id="rId84"/>
    <p:sldLayoutId id="2147485601" r:id="rId85"/>
    <p:sldLayoutId id="2147485602" r:id="rId86"/>
    <p:sldLayoutId id="2147485603" r:id="rId87"/>
    <p:sldLayoutId id="2147485604" r:id="rId88"/>
    <p:sldLayoutId id="2147485605" r:id="rId89"/>
    <p:sldLayoutId id="2147485606" r:id="rId90"/>
    <p:sldLayoutId id="2147485607" r:id="rId91"/>
    <p:sldLayoutId id="2147485608" r:id="rId92"/>
    <p:sldLayoutId id="2147485609" r:id="rId93"/>
    <p:sldLayoutId id="2147485610" r:id="rId94"/>
    <p:sldLayoutId id="2147485611" r:id="rId95"/>
    <p:sldLayoutId id="2147485612" r:id="rId96"/>
    <p:sldLayoutId id="2147485613" r:id="rId97"/>
    <p:sldLayoutId id="2147485614" r:id="rId98"/>
    <p:sldLayoutId id="2147485615" r:id="rId99"/>
    <p:sldLayoutId id="2147485616" r:id="rId100"/>
    <p:sldLayoutId id="2147485617" r:id="rId101"/>
    <p:sldLayoutId id="2147485618" r:id="rId102"/>
    <p:sldLayoutId id="2147485619" r:id="rId103"/>
    <p:sldLayoutId id="2147485620" r:id="rId104"/>
    <p:sldLayoutId id="2147485621" r:id="rId105"/>
    <p:sldLayoutId id="2147485622" r:id="rId106"/>
    <p:sldLayoutId id="2147485623" r:id="rId107"/>
    <p:sldLayoutId id="2147485624" r:id="rId108"/>
    <p:sldLayoutId id="2147485625" r:id="rId109"/>
    <p:sldLayoutId id="2147485626" r:id="rId110"/>
    <p:sldLayoutId id="2147485627" r:id="rId111"/>
    <p:sldLayoutId id="2147485628" r:id="rId112"/>
    <p:sldLayoutId id="2147485629" r:id="rId113"/>
    <p:sldLayoutId id="2147485630" r:id="rId114"/>
    <p:sldLayoutId id="2147485631" r:id="rId115"/>
    <p:sldLayoutId id="2147485632" r:id="rId116"/>
    <p:sldLayoutId id="2147485633" r:id="rId117"/>
    <p:sldLayoutId id="2147485634" r:id="rId118"/>
    <p:sldLayoutId id="2147485635" r:id="rId119"/>
    <p:sldLayoutId id="2147485636" r:id="rId120"/>
    <p:sldLayoutId id="2147485637" r:id="rId121"/>
    <p:sldLayoutId id="2147485638" r:id="rId122"/>
    <p:sldLayoutId id="2147485639" r:id="rId123"/>
    <p:sldLayoutId id="2147485640" r:id="rId124"/>
    <p:sldLayoutId id="2147485641" r:id="rId125"/>
    <p:sldLayoutId id="2147485642" r:id="rId126"/>
    <p:sldLayoutId id="2147485643" r:id="rId127"/>
    <p:sldLayoutId id="2147485644" r:id="rId128"/>
    <p:sldLayoutId id="2147485645" r:id="rId129"/>
    <p:sldLayoutId id="2147485646" r:id="rId130"/>
    <p:sldLayoutId id="2147485647" r:id="rId131"/>
    <p:sldLayoutId id="2147485648" r:id="rId132"/>
    <p:sldLayoutId id="2147485649" r:id="rId133"/>
    <p:sldLayoutId id="2147485650" r:id="rId134"/>
    <p:sldLayoutId id="2147485651" r:id="rId135"/>
    <p:sldLayoutId id="2147485652" r:id="rId136"/>
    <p:sldLayoutId id="2147485653" r:id="rId137"/>
    <p:sldLayoutId id="2147485654" r:id="rId138"/>
    <p:sldLayoutId id="2147485655" r:id="rId139"/>
    <p:sldLayoutId id="2147485656" r:id="rId140"/>
    <p:sldLayoutId id="2147485657" r:id="rId141"/>
    <p:sldLayoutId id="2147485658" r:id="rId142"/>
    <p:sldLayoutId id="2147485659" r:id="rId143"/>
    <p:sldLayoutId id="2147485660" r:id="rId144"/>
    <p:sldLayoutId id="2147485661" r:id="rId145"/>
    <p:sldLayoutId id="2147485662" r:id="rId146"/>
    <p:sldLayoutId id="2147485663" r:id="rId147"/>
    <p:sldLayoutId id="2147485664" r:id="rId148"/>
    <p:sldLayoutId id="2147485665" r:id="rId149"/>
    <p:sldLayoutId id="2147485666" r:id="rId150"/>
    <p:sldLayoutId id="2147485667" r:id="rId151"/>
    <p:sldLayoutId id="2147485668" r:id="rId152"/>
    <p:sldLayoutId id="2147485669" r:id="rId153"/>
    <p:sldLayoutId id="2147485670" r:id="rId154"/>
    <p:sldLayoutId id="2147485671" r:id="rId155"/>
    <p:sldLayoutId id="2147485672" r:id="rId156"/>
    <p:sldLayoutId id="2147485673" r:id="rId157"/>
    <p:sldLayoutId id="2147485674" r:id="rId158"/>
    <p:sldLayoutId id="2147485675" r:id="rId159"/>
    <p:sldLayoutId id="2147485676" r:id="rId160"/>
    <p:sldLayoutId id="2147485677" r:id="rId161"/>
    <p:sldLayoutId id="2147485678" r:id="rId162"/>
    <p:sldLayoutId id="2147485679" r:id="rId163"/>
    <p:sldLayoutId id="2147485680" r:id="rId164"/>
    <p:sldLayoutId id="2147485681" r:id="rId165"/>
    <p:sldLayoutId id="2147485682" r:id="rId166"/>
    <p:sldLayoutId id="2147485683"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2212808660"/>
      </p:ext>
    </p:extLst>
  </p:cSld>
  <p:clrMap bg1="lt1" tx1="dk1" bg2="lt2" tx2="dk2" accent1="accent1" accent2="accent2" accent3="accent3" accent4="accent4" accent5="accent5" accent6="accent6" hlink="hlink" folHlink="folHlink"/>
  <p:sldLayoutIdLst>
    <p:sldLayoutId id="2147485685" r:id="rId1"/>
    <p:sldLayoutId id="2147485686" r:id="rId2"/>
    <p:sldLayoutId id="2147485687" r:id="rId3"/>
    <p:sldLayoutId id="2147485688" r:id="rId4"/>
    <p:sldLayoutId id="2147485689" r:id="rId5"/>
    <p:sldLayoutId id="2147485690" r:id="rId6"/>
    <p:sldLayoutId id="2147485691" r:id="rId7"/>
    <p:sldLayoutId id="2147485692" r:id="rId8"/>
    <p:sldLayoutId id="2147485693" r:id="rId9"/>
    <p:sldLayoutId id="2147485694" r:id="rId10"/>
    <p:sldLayoutId id="2147485695" r:id="rId11"/>
    <p:sldLayoutId id="2147485696" r:id="rId12"/>
    <p:sldLayoutId id="2147485697" r:id="rId13"/>
    <p:sldLayoutId id="2147485698" r:id="rId14"/>
    <p:sldLayoutId id="2147485699" r:id="rId15"/>
    <p:sldLayoutId id="2147485700" r:id="rId16"/>
    <p:sldLayoutId id="2147485701" r:id="rId17"/>
    <p:sldLayoutId id="2147485702" r:id="rId18"/>
    <p:sldLayoutId id="2147485703" r:id="rId19"/>
    <p:sldLayoutId id="2147485704" r:id="rId20"/>
    <p:sldLayoutId id="2147485705" r:id="rId21"/>
    <p:sldLayoutId id="2147485706" r:id="rId22"/>
    <p:sldLayoutId id="2147485707" r:id="rId23"/>
    <p:sldLayoutId id="2147485708" r:id="rId24"/>
    <p:sldLayoutId id="2147485709" r:id="rId25"/>
    <p:sldLayoutId id="2147485710" r:id="rId26"/>
    <p:sldLayoutId id="2147485711" r:id="rId27"/>
    <p:sldLayoutId id="2147485712" r:id="rId28"/>
    <p:sldLayoutId id="2147485713" r:id="rId29"/>
    <p:sldLayoutId id="2147485714" r:id="rId30"/>
    <p:sldLayoutId id="2147485715" r:id="rId31"/>
    <p:sldLayoutId id="2147485716" r:id="rId32"/>
    <p:sldLayoutId id="2147485717" r:id="rId33"/>
    <p:sldLayoutId id="2147485718" r:id="rId34"/>
    <p:sldLayoutId id="2147485719" r:id="rId35"/>
    <p:sldLayoutId id="2147485720" r:id="rId36"/>
    <p:sldLayoutId id="2147485721" r:id="rId37"/>
    <p:sldLayoutId id="2147485722" r:id="rId38"/>
    <p:sldLayoutId id="2147485723" r:id="rId39"/>
    <p:sldLayoutId id="2147485724" r:id="rId40"/>
    <p:sldLayoutId id="2147485725" r:id="rId41"/>
    <p:sldLayoutId id="2147485726" r:id="rId42"/>
    <p:sldLayoutId id="2147485727" r:id="rId43"/>
    <p:sldLayoutId id="2147485728" r:id="rId44"/>
    <p:sldLayoutId id="2147485729" r:id="rId45"/>
    <p:sldLayoutId id="2147485730" r:id="rId46"/>
    <p:sldLayoutId id="2147485731" r:id="rId47"/>
    <p:sldLayoutId id="2147485732" r:id="rId48"/>
    <p:sldLayoutId id="2147485733" r:id="rId49"/>
    <p:sldLayoutId id="2147485734" r:id="rId50"/>
    <p:sldLayoutId id="2147485735" r:id="rId51"/>
    <p:sldLayoutId id="2147485736" r:id="rId52"/>
    <p:sldLayoutId id="2147485737" r:id="rId53"/>
    <p:sldLayoutId id="2147485738" r:id="rId54"/>
    <p:sldLayoutId id="2147485739" r:id="rId55"/>
    <p:sldLayoutId id="2147485740" r:id="rId56"/>
    <p:sldLayoutId id="2147485741" r:id="rId57"/>
    <p:sldLayoutId id="2147485742" r:id="rId58"/>
    <p:sldLayoutId id="2147485743" r:id="rId59"/>
    <p:sldLayoutId id="2147485744" r:id="rId60"/>
    <p:sldLayoutId id="2147485745" r:id="rId61"/>
    <p:sldLayoutId id="2147485746" r:id="rId62"/>
    <p:sldLayoutId id="2147485747" r:id="rId63"/>
    <p:sldLayoutId id="2147485748" r:id="rId64"/>
    <p:sldLayoutId id="2147485749" r:id="rId65"/>
    <p:sldLayoutId id="2147485750" r:id="rId66"/>
    <p:sldLayoutId id="2147485751" r:id="rId67"/>
    <p:sldLayoutId id="2147485752" r:id="rId68"/>
    <p:sldLayoutId id="2147485753" r:id="rId69"/>
    <p:sldLayoutId id="2147485754" r:id="rId70"/>
    <p:sldLayoutId id="2147485755" r:id="rId71"/>
    <p:sldLayoutId id="2147485756" r:id="rId72"/>
    <p:sldLayoutId id="2147485757" r:id="rId73"/>
    <p:sldLayoutId id="2147485758" r:id="rId74"/>
    <p:sldLayoutId id="2147485759" r:id="rId75"/>
    <p:sldLayoutId id="2147485760" r:id="rId76"/>
    <p:sldLayoutId id="2147485761" r:id="rId77"/>
    <p:sldLayoutId id="2147485762" r:id="rId78"/>
    <p:sldLayoutId id="2147485763" r:id="rId79"/>
    <p:sldLayoutId id="2147485764" r:id="rId80"/>
    <p:sldLayoutId id="2147485765" r:id="rId81"/>
    <p:sldLayoutId id="2147485766" r:id="rId82"/>
    <p:sldLayoutId id="2147485767" r:id="rId83"/>
    <p:sldLayoutId id="2147485768" r:id="rId84"/>
    <p:sldLayoutId id="2147485769" r:id="rId85"/>
    <p:sldLayoutId id="2147485770" r:id="rId86"/>
    <p:sldLayoutId id="2147485771" r:id="rId87"/>
    <p:sldLayoutId id="2147485772" r:id="rId88"/>
    <p:sldLayoutId id="2147485773" r:id="rId89"/>
    <p:sldLayoutId id="2147485774" r:id="rId90"/>
    <p:sldLayoutId id="2147485775" r:id="rId91"/>
    <p:sldLayoutId id="2147485776" r:id="rId92"/>
    <p:sldLayoutId id="2147485777" r:id="rId93"/>
    <p:sldLayoutId id="2147485778" r:id="rId94"/>
    <p:sldLayoutId id="2147485779" r:id="rId95"/>
    <p:sldLayoutId id="2147485780" r:id="rId96"/>
    <p:sldLayoutId id="2147485781" r:id="rId97"/>
    <p:sldLayoutId id="2147485782" r:id="rId98"/>
    <p:sldLayoutId id="2147485783" r:id="rId99"/>
    <p:sldLayoutId id="2147485784" r:id="rId100"/>
    <p:sldLayoutId id="2147485785" r:id="rId101"/>
    <p:sldLayoutId id="2147485786" r:id="rId102"/>
    <p:sldLayoutId id="2147485787" r:id="rId103"/>
    <p:sldLayoutId id="2147485788" r:id="rId104"/>
    <p:sldLayoutId id="2147485789" r:id="rId105"/>
    <p:sldLayoutId id="2147485790" r:id="rId106"/>
    <p:sldLayoutId id="2147485791" r:id="rId107"/>
    <p:sldLayoutId id="2147485792" r:id="rId108"/>
    <p:sldLayoutId id="2147485793" r:id="rId109"/>
    <p:sldLayoutId id="2147485794" r:id="rId110"/>
    <p:sldLayoutId id="2147485795" r:id="rId111"/>
    <p:sldLayoutId id="2147485796" r:id="rId112"/>
    <p:sldLayoutId id="2147485797" r:id="rId113"/>
    <p:sldLayoutId id="2147485798" r:id="rId114"/>
    <p:sldLayoutId id="2147485799" r:id="rId115"/>
    <p:sldLayoutId id="2147485800" r:id="rId116"/>
    <p:sldLayoutId id="2147485801" r:id="rId117"/>
    <p:sldLayoutId id="2147485802" r:id="rId118"/>
    <p:sldLayoutId id="2147485803" r:id="rId119"/>
    <p:sldLayoutId id="2147485804" r:id="rId120"/>
    <p:sldLayoutId id="2147485805" r:id="rId121"/>
    <p:sldLayoutId id="2147485806" r:id="rId122"/>
    <p:sldLayoutId id="2147485807" r:id="rId123"/>
    <p:sldLayoutId id="2147485808" r:id="rId124"/>
    <p:sldLayoutId id="2147485809" r:id="rId125"/>
    <p:sldLayoutId id="2147485810" r:id="rId126"/>
    <p:sldLayoutId id="2147485811" r:id="rId127"/>
    <p:sldLayoutId id="2147485812" r:id="rId128"/>
    <p:sldLayoutId id="2147485813" r:id="rId129"/>
    <p:sldLayoutId id="2147485814" r:id="rId130"/>
    <p:sldLayoutId id="2147485815" r:id="rId131"/>
    <p:sldLayoutId id="2147485816" r:id="rId132"/>
    <p:sldLayoutId id="2147485817" r:id="rId133"/>
    <p:sldLayoutId id="2147485818" r:id="rId134"/>
    <p:sldLayoutId id="2147485819" r:id="rId135"/>
    <p:sldLayoutId id="2147485820" r:id="rId136"/>
    <p:sldLayoutId id="2147485821" r:id="rId137"/>
    <p:sldLayoutId id="2147485822" r:id="rId138"/>
    <p:sldLayoutId id="2147485823" r:id="rId139"/>
    <p:sldLayoutId id="2147485824" r:id="rId140"/>
    <p:sldLayoutId id="2147485825" r:id="rId141"/>
    <p:sldLayoutId id="2147485826" r:id="rId142"/>
    <p:sldLayoutId id="2147485827" r:id="rId143"/>
    <p:sldLayoutId id="2147485828" r:id="rId144"/>
    <p:sldLayoutId id="2147485829" r:id="rId145"/>
    <p:sldLayoutId id="2147485830" r:id="rId146"/>
    <p:sldLayoutId id="2147485831" r:id="rId147"/>
    <p:sldLayoutId id="2147485832" r:id="rId148"/>
    <p:sldLayoutId id="2147485833" r:id="rId149"/>
    <p:sldLayoutId id="2147485834" r:id="rId150"/>
    <p:sldLayoutId id="2147485835" r:id="rId151"/>
    <p:sldLayoutId id="2147485836" r:id="rId152"/>
    <p:sldLayoutId id="2147485837" r:id="rId153"/>
    <p:sldLayoutId id="2147485838" r:id="rId154"/>
    <p:sldLayoutId id="2147485839" r:id="rId155"/>
    <p:sldLayoutId id="2147485840" r:id="rId156"/>
    <p:sldLayoutId id="2147485841" r:id="rId157"/>
    <p:sldLayoutId id="2147485842" r:id="rId158"/>
    <p:sldLayoutId id="2147485843" r:id="rId159"/>
    <p:sldLayoutId id="2147485844" r:id="rId160"/>
    <p:sldLayoutId id="2147485845" r:id="rId161"/>
    <p:sldLayoutId id="2147485846" r:id="rId162"/>
    <p:sldLayoutId id="2147485847" r:id="rId163"/>
    <p:sldLayoutId id="2147485848" r:id="rId164"/>
    <p:sldLayoutId id="2147485849" r:id="rId165"/>
    <p:sldLayoutId id="2147485850" r:id="rId166"/>
    <p:sldLayoutId id="2147485851"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2383873583"/>
      </p:ext>
    </p:extLst>
  </p:cSld>
  <p:clrMap bg1="lt1" tx1="dk1" bg2="lt2" tx2="dk2" accent1="accent1" accent2="accent2" accent3="accent3" accent4="accent4" accent5="accent5" accent6="accent6" hlink="hlink" folHlink="folHlink"/>
  <p:sldLayoutIdLst>
    <p:sldLayoutId id="2147485853" r:id="rId1"/>
    <p:sldLayoutId id="2147485854" r:id="rId2"/>
    <p:sldLayoutId id="2147485855" r:id="rId3"/>
    <p:sldLayoutId id="2147485856" r:id="rId4"/>
    <p:sldLayoutId id="2147485857" r:id="rId5"/>
    <p:sldLayoutId id="2147485858" r:id="rId6"/>
    <p:sldLayoutId id="2147485859" r:id="rId7"/>
    <p:sldLayoutId id="2147485860" r:id="rId8"/>
    <p:sldLayoutId id="2147485861" r:id="rId9"/>
    <p:sldLayoutId id="2147485862" r:id="rId10"/>
    <p:sldLayoutId id="2147485863" r:id="rId11"/>
    <p:sldLayoutId id="2147485864" r:id="rId12"/>
    <p:sldLayoutId id="2147485865" r:id="rId13"/>
    <p:sldLayoutId id="2147485866" r:id="rId14"/>
    <p:sldLayoutId id="2147485867" r:id="rId15"/>
    <p:sldLayoutId id="2147485868" r:id="rId16"/>
    <p:sldLayoutId id="2147485869" r:id="rId17"/>
    <p:sldLayoutId id="2147485870" r:id="rId18"/>
    <p:sldLayoutId id="2147485871" r:id="rId19"/>
    <p:sldLayoutId id="2147485872" r:id="rId20"/>
    <p:sldLayoutId id="2147485873" r:id="rId21"/>
    <p:sldLayoutId id="2147485874" r:id="rId22"/>
    <p:sldLayoutId id="2147485875" r:id="rId23"/>
    <p:sldLayoutId id="2147485876" r:id="rId24"/>
    <p:sldLayoutId id="2147485877" r:id="rId25"/>
    <p:sldLayoutId id="2147485878" r:id="rId26"/>
    <p:sldLayoutId id="2147485879" r:id="rId27"/>
    <p:sldLayoutId id="2147485880" r:id="rId28"/>
    <p:sldLayoutId id="2147485881" r:id="rId29"/>
    <p:sldLayoutId id="2147485882" r:id="rId30"/>
    <p:sldLayoutId id="2147485883" r:id="rId31"/>
    <p:sldLayoutId id="2147485884" r:id="rId32"/>
    <p:sldLayoutId id="2147485885" r:id="rId33"/>
    <p:sldLayoutId id="2147485886" r:id="rId34"/>
    <p:sldLayoutId id="2147485887" r:id="rId35"/>
    <p:sldLayoutId id="2147485888" r:id="rId36"/>
    <p:sldLayoutId id="2147485889" r:id="rId37"/>
    <p:sldLayoutId id="2147485890" r:id="rId38"/>
    <p:sldLayoutId id="2147485891" r:id="rId39"/>
    <p:sldLayoutId id="2147485892" r:id="rId40"/>
    <p:sldLayoutId id="2147485893" r:id="rId41"/>
    <p:sldLayoutId id="2147485894" r:id="rId42"/>
    <p:sldLayoutId id="2147485895" r:id="rId43"/>
    <p:sldLayoutId id="2147485896" r:id="rId44"/>
    <p:sldLayoutId id="2147485897" r:id="rId45"/>
    <p:sldLayoutId id="2147485898" r:id="rId46"/>
    <p:sldLayoutId id="2147485899" r:id="rId47"/>
    <p:sldLayoutId id="2147485900" r:id="rId48"/>
    <p:sldLayoutId id="2147485901" r:id="rId49"/>
    <p:sldLayoutId id="2147485902" r:id="rId50"/>
    <p:sldLayoutId id="2147485903" r:id="rId51"/>
    <p:sldLayoutId id="2147485904" r:id="rId52"/>
    <p:sldLayoutId id="2147485905" r:id="rId53"/>
    <p:sldLayoutId id="2147485906" r:id="rId54"/>
    <p:sldLayoutId id="2147485907" r:id="rId55"/>
    <p:sldLayoutId id="2147485908" r:id="rId56"/>
    <p:sldLayoutId id="2147485909" r:id="rId57"/>
    <p:sldLayoutId id="2147485910" r:id="rId58"/>
    <p:sldLayoutId id="2147485911" r:id="rId59"/>
    <p:sldLayoutId id="2147485912" r:id="rId60"/>
    <p:sldLayoutId id="2147485913" r:id="rId61"/>
    <p:sldLayoutId id="2147485914" r:id="rId62"/>
    <p:sldLayoutId id="2147485915" r:id="rId63"/>
    <p:sldLayoutId id="2147485916" r:id="rId64"/>
    <p:sldLayoutId id="2147485917" r:id="rId65"/>
    <p:sldLayoutId id="2147485918" r:id="rId66"/>
    <p:sldLayoutId id="2147485919" r:id="rId67"/>
    <p:sldLayoutId id="2147485920" r:id="rId68"/>
    <p:sldLayoutId id="2147485921" r:id="rId69"/>
    <p:sldLayoutId id="2147485922" r:id="rId70"/>
    <p:sldLayoutId id="2147485923" r:id="rId71"/>
    <p:sldLayoutId id="2147485924" r:id="rId72"/>
    <p:sldLayoutId id="2147485925" r:id="rId73"/>
    <p:sldLayoutId id="2147485926" r:id="rId74"/>
    <p:sldLayoutId id="2147485927" r:id="rId75"/>
    <p:sldLayoutId id="2147485928" r:id="rId76"/>
    <p:sldLayoutId id="2147485929" r:id="rId77"/>
    <p:sldLayoutId id="2147485930" r:id="rId78"/>
    <p:sldLayoutId id="2147485931" r:id="rId79"/>
    <p:sldLayoutId id="2147485932" r:id="rId80"/>
    <p:sldLayoutId id="2147485933" r:id="rId81"/>
    <p:sldLayoutId id="2147485934" r:id="rId82"/>
    <p:sldLayoutId id="2147485935" r:id="rId83"/>
    <p:sldLayoutId id="2147485936" r:id="rId84"/>
    <p:sldLayoutId id="2147485937" r:id="rId85"/>
    <p:sldLayoutId id="2147485938" r:id="rId86"/>
    <p:sldLayoutId id="2147485939" r:id="rId87"/>
    <p:sldLayoutId id="2147485940" r:id="rId88"/>
    <p:sldLayoutId id="2147485941" r:id="rId89"/>
    <p:sldLayoutId id="2147485942" r:id="rId90"/>
    <p:sldLayoutId id="2147485943" r:id="rId91"/>
    <p:sldLayoutId id="2147485944" r:id="rId92"/>
    <p:sldLayoutId id="2147485945" r:id="rId93"/>
    <p:sldLayoutId id="2147485946" r:id="rId94"/>
    <p:sldLayoutId id="2147485947" r:id="rId95"/>
    <p:sldLayoutId id="2147485948" r:id="rId96"/>
    <p:sldLayoutId id="2147485949" r:id="rId97"/>
    <p:sldLayoutId id="2147485950" r:id="rId98"/>
    <p:sldLayoutId id="2147485951" r:id="rId99"/>
    <p:sldLayoutId id="2147485952" r:id="rId100"/>
    <p:sldLayoutId id="2147485953" r:id="rId101"/>
    <p:sldLayoutId id="2147485954" r:id="rId102"/>
    <p:sldLayoutId id="2147485955" r:id="rId103"/>
    <p:sldLayoutId id="2147485956" r:id="rId104"/>
    <p:sldLayoutId id="2147485957" r:id="rId105"/>
    <p:sldLayoutId id="2147485958" r:id="rId106"/>
    <p:sldLayoutId id="2147485959" r:id="rId107"/>
    <p:sldLayoutId id="2147485960" r:id="rId108"/>
    <p:sldLayoutId id="2147485961" r:id="rId109"/>
    <p:sldLayoutId id="2147485962" r:id="rId110"/>
    <p:sldLayoutId id="2147485963" r:id="rId111"/>
    <p:sldLayoutId id="2147485964" r:id="rId112"/>
    <p:sldLayoutId id="2147485965" r:id="rId113"/>
    <p:sldLayoutId id="2147485966" r:id="rId114"/>
    <p:sldLayoutId id="2147485967" r:id="rId115"/>
    <p:sldLayoutId id="2147485968" r:id="rId116"/>
    <p:sldLayoutId id="2147485969" r:id="rId117"/>
    <p:sldLayoutId id="2147485970" r:id="rId118"/>
    <p:sldLayoutId id="2147485971" r:id="rId119"/>
    <p:sldLayoutId id="2147485972" r:id="rId120"/>
    <p:sldLayoutId id="2147485973" r:id="rId121"/>
    <p:sldLayoutId id="2147485974" r:id="rId122"/>
    <p:sldLayoutId id="2147485975" r:id="rId123"/>
    <p:sldLayoutId id="2147485976" r:id="rId124"/>
    <p:sldLayoutId id="2147485977" r:id="rId125"/>
    <p:sldLayoutId id="2147485978" r:id="rId126"/>
    <p:sldLayoutId id="2147485979" r:id="rId127"/>
    <p:sldLayoutId id="2147485980" r:id="rId128"/>
    <p:sldLayoutId id="2147485981" r:id="rId129"/>
    <p:sldLayoutId id="2147485982" r:id="rId130"/>
    <p:sldLayoutId id="2147485983" r:id="rId131"/>
    <p:sldLayoutId id="2147485984" r:id="rId132"/>
    <p:sldLayoutId id="2147485985" r:id="rId133"/>
    <p:sldLayoutId id="2147485986" r:id="rId134"/>
    <p:sldLayoutId id="2147485987" r:id="rId135"/>
    <p:sldLayoutId id="2147485988" r:id="rId136"/>
    <p:sldLayoutId id="2147485989" r:id="rId137"/>
    <p:sldLayoutId id="2147485990" r:id="rId138"/>
    <p:sldLayoutId id="2147485991" r:id="rId139"/>
    <p:sldLayoutId id="2147485992" r:id="rId140"/>
    <p:sldLayoutId id="2147485993" r:id="rId141"/>
    <p:sldLayoutId id="2147485994" r:id="rId142"/>
    <p:sldLayoutId id="2147485995" r:id="rId143"/>
    <p:sldLayoutId id="2147485996" r:id="rId144"/>
    <p:sldLayoutId id="2147485997" r:id="rId145"/>
    <p:sldLayoutId id="2147485998" r:id="rId146"/>
    <p:sldLayoutId id="2147485999" r:id="rId147"/>
    <p:sldLayoutId id="2147486000" r:id="rId148"/>
    <p:sldLayoutId id="2147486001" r:id="rId149"/>
    <p:sldLayoutId id="2147486002" r:id="rId150"/>
    <p:sldLayoutId id="2147486003" r:id="rId151"/>
    <p:sldLayoutId id="2147486004" r:id="rId152"/>
    <p:sldLayoutId id="2147486005" r:id="rId153"/>
    <p:sldLayoutId id="2147486006" r:id="rId154"/>
    <p:sldLayoutId id="2147486007" r:id="rId155"/>
    <p:sldLayoutId id="2147486008" r:id="rId156"/>
    <p:sldLayoutId id="2147486009" r:id="rId157"/>
    <p:sldLayoutId id="2147486010" r:id="rId158"/>
    <p:sldLayoutId id="2147486011" r:id="rId159"/>
    <p:sldLayoutId id="2147486012" r:id="rId160"/>
    <p:sldLayoutId id="2147486013" r:id="rId161"/>
    <p:sldLayoutId id="2147486014" r:id="rId162"/>
    <p:sldLayoutId id="2147486015" r:id="rId163"/>
    <p:sldLayoutId id="2147486016" r:id="rId164"/>
    <p:sldLayoutId id="2147486017" r:id="rId165"/>
    <p:sldLayoutId id="2147486018" r:id="rId166"/>
    <p:sldLayoutId id="2147486019" r:id="rId167"/>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A070E-BF50-437B-BCCA-552873133E6F}"/>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endParaRPr lang="id-ID" dirty="0"/>
          </a:p>
        </p:txBody>
      </p:sp>
      <p:sp>
        <p:nvSpPr>
          <p:cNvPr id="3" name="Text Placeholder 2">
            <a:extLst>
              <a:ext uri="{FF2B5EF4-FFF2-40B4-BE49-F238E27FC236}">
                <a16:creationId xmlns:a16="http://schemas.microsoft.com/office/drawing/2014/main" id="{8C451630-2F22-4208-859B-489EBEBEFF1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d-ID" dirty="0"/>
          </a:p>
        </p:txBody>
      </p:sp>
      <p:sp>
        <p:nvSpPr>
          <p:cNvPr id="4" name="Date Placeholder 3">
            <a:extLst>
              <a:ext uri="{FF2B5EF4-FFF2-40B4-BE49-F238E27FC236}">
                <a16:creationId xmlns:a16="http://schemas.microsoft.com/office/drawing/2014/main" id="{009E49A5-EBD4-4116-9E15-3E83D17FE5F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Light" panose="020B0306030504020204" pitchFamily="34" charset="0"/>
              </a:defRPr>
            </a:lvl1pPr>
          </a:lstStyle>
          <a:p>
            <a:fld id="{7AB9EEBB-2403-46BF-B1A3-17DABE38CBED}" type="datetimeFigureOut">
              <a:rPr lang="id-ID" smtClean="0"/>
              <a:pPr/>
              <a:t>05/10/23</a:t>
            </a:fld>
            <a:endParaRPr lang="id-ID" dirty="0"/>
          </a:p>
        </p:txBody>
      </p:sp>
      <p:sp>
        <p:nvSpPr>
          <p:cNvPr id="5" name="Footer Placeholder 4">
            <a:extLst>
              <a:ext uri="{FF2B5EF4-FFF2-40B4-BE49-F238E27FC236}">
                <a16:creationId xmlns:a16="http://schemas.microsoft.com/office/drawing/2014/main" id="{C105A035-F201-4F49-8126-0366830DA9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Light" panose="020B0306030504020204" pitchFamily="34" charset="0"/>
              </a:defRPr>
            </a:lvl1pPr>
          </a:lstStyle>
          <a:p>
            <a:endParaRPr lang="id-ID" dirty="0"/>
          </a:p>
        </p:txBody>
      </p:sp>
      <p:sp>
        <p:nvSpPr>
          <p:cNvPr id="6" name="Slide Number Placeholder 5">
            <a:extLst>
              <a:ext uri="{FF2B5EF4-FFF2-40B4-BE49-F238E27FC236}">
                <a16:creationId xmlns:a16="http://schemas.microsoft.com/office/drawing/2014/main" id="{47EB18F6-5519-4267-92E5-4AD17F224EFB}"/>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Light" panose="020B0306030504020204" pitchFamily="34" charset="0"/>
              </a:defRPr>
            </a:lvl1pPr>
          </a:lstStyle>
          <a:p>
            <a:fld id="{3B1B209E-7179-4004-BCCB-C1F62C82D181}" type="slidenum">
              <a:rPr lang="id-ID" smtClean="0"/>
              <a:pPr/>
              <a:t>‹#›</a:t>
            </a:fld>
            <a:endParaRPr lang="id-ID" dirty="0"/>
          </a:p>
        </p:txBody>
      </p:sp>
    </p:spTree>
    <p:extLst>
      <p:ext uri="{BB962C8B-B14F-4D97-AF65-F5344CB8AC3E}">
        <p14:creationId xmlns:p14="http://schemas.microsoft.com/office/powerpoint/2010/main" val="399208187"/>
      </p:ext>
    </p:extLst>
  </p:cSld>
  <p:clrMap bg1="lt1" tx1="dk1" bg2="lt2" tx2="dk2" accent1="accent1" accent2="accent2" accent3="accent3" accent4="accent4" accent5="accent5" accent6="accent6" hlink="hlink" folHlink="folHlink"/>
  <p:sldLayoutIdLst>
    <p:sldLayoutId id="2147486439" r:id="rId1"/>
    <p:sldLayoutId id="2147486440" r:id="rId2"/>
    <p:sldLayoutId id="2147486441" r:id="rId3"/>
    <p:sldLayoutId id="2147486442" r:id="rId4"/>
    <p:sldLayoutId id="2147486443" r:id="rId5"/>
    <p:sldLayoutId id="2147486444" r:id="rId6"/>
    <p:sldLayoutId id="2147486445" r:id="rId7"/>
    <p:sldLayoutId id="2147486446" r:id="rId8"/>
    <p:sldLayoutId id="2147486447" r:id="rId9"/>
    <p:sldLayoutId id="2147486448" r:id="rId10"/>
    <p:sldLayoutId id="2147486449" r:id="rId11"/>
    <p:sldLayoutId id="2147486450" r:id="rId12"/>
    <p:sldLayoutId id="2147486451" r:id="rId13"/>
    <p:sldLayoutId id="2147486452" r:id="rId14"/>
    <p:sldLayoutId id="2147486453" r:id="rId15"/>
    <p:sldLayoutId id="2147486454" r:id="rId16"/>
    <p:sldLayoutId id="2147486455" r:id="rId17"/>
    <p:sldLayoutId id="2147486456" r:id="rId18"/>
    <p:sldLayoutId id="2147486457" r:id="rId19"/>
    <p:sldLayoutId id="2147486458" r:id="rId20"/>
    <p:sldLayoutId id="2147486459" r:id="rId21"/>
    <p:sldLayoutId id="2147486460" r:id="rId22"/>
    <p:sldLayoutId id="2147486461" r:id="rId23"/>
    <p:sldLayoutId id="2147486462" r:id="rId24"/>
    <p:sldLayoutId id="2147486463" r:id="rId25"/>
    <p:sldLayoutId id="2147486464" r:id="rId26"/>
    <p:sldLayoutId id="2147486465" r:id="rId27"/>
    <p:sldLayoutId id="2147486466" r:id="rId28"/>
    <p:sldLayoutId id="2147486467" r:id="rId29"/>
    <p:sldLayoutId id="2147486468" r:id="rId30"/>
    <p:sldLayoutId id="2147486469" r:id="rId31"/>
    <p:sldLayoutId id="2147486470" r:id="rId32"/>
    <p:sldLayoutId id="2147486471" r:id="rId33"/>
    <p:sldLayoutId id="2147486472" r:id="rId34"/>
    <p:sldLayoutId id="2147486473" r:id="rId35"/>
    <p:sldLayoutId id="2147486474" r:id="rId36"/>
    <p:sldLayoutId id="2147486475" r:id="rId37"/>
    <p:sldLayoutId id="2147486476" r:id="rId38"/>
    <p:sldLayoutId id="2147486477" r:id="rId39"/>
    <p:sldLayoutId id="2147486478" r:id="rId40"/>
    <p:sldLayoutId id="2147486479" r:id="rId41"/>
    <p:sldLayoutId id="2147486480" r:id="rId42"/>
    <p:sldLayoutId id="2147486481" r:id="rId43"/>
    <p:sldLayoutId id="2147486482" r:id="rId44"/>
    <p:sldLayoutId id="2147486483" r:id="rId45"/>
    <p:sldLayoutId id="2147486484" r:id="rId46"/>
    <p:sldLayoutId id="2147486485" r:id="rId47"/>
    <p:sldLayoutId id="2147486486" r:id="rId48"/>
    <p:sldLayoutId id="2147486487" r:id="rId49"/>
    <p:sldLayoutId id="2147486488" r:id="rId50"/>
    <p:sldLayoutId id="2147486489" r:id="rId51"/>
    <p:sldLayoutId id="2147486490" r:id="rId52"/>
    <p:sldLayoutId id="2147486491" r:id="rId53"/>
    <p:sldLayoutId id="2147486492" r:id="rId54"/>
    <p:sldLayoutId id="2147486493" r:id="rId55"/>
    <p:sldLayoutId id="2147486494" r:id="rId56"/>
    <p:sldLayoutId id="2147486495" r:id="rId57"/>
    <p:sldLayoutId id="2147486496" r:id="rId58"/>
    <p:sldLayoutId id="2147486497" r:id="rId59"/>
    <p:sldLayoutId id="2147486498" r:id="rId60"/>
    <p:sldLayoutId id="2147486499" r:id="rId61"/>
    <p:sldLayoutId id="2147486500" r:id="rId62"/>
    <p:sldLayoutId id="2147486501" r:id="rId63"/>
    <p:sldLayoutId id="2147486502" r:id="rId64"/>
    <p:sldLayoutId id="2147486503" r:id="rId65"/>
    <p:sldLayoutId id="2147486504" r:id="rId66"/>
    <p:sldLayoutId id="2147486505" r:id="rId67"/>
    <p:sldLayoutId id="2147486506" r:id="rId68"/>
    <p:sldLayoutId id="2147486507" r:id="rId69"/>
    <p:sldLayoutId id="2147486508" r:id="rId70"/>
    <p:sldLayoutId id="2147486509" r:id="rId71"/>
    <p:sldLayoutId id="2147486510" r:id="rId72"/>
    <p:sldLayoutId id="2147486511" r:id="rId73"/>
    <p:sldLayoutId id="2147486512" r:id="rId74"/>
    <p:sldLayoutId id="2147486513" r:id="rId75"/>
    <p:sldLayoutId id="2147486514" r:id="rId76"/>
    <p:sldLayoutId id="2147486515" r:id="rId77"/>
    <p:sldLayoutId id="2147486516" r:id="rId78"/>
    <p:sldLayoutId id="2147486517" r:id="rId79"/>
    <p:sldLayoutId id="2147486518" r:id="rId80"/>
    <p:sldLayoutId id="2147486519" r:id="rId81"/>
    <p:sldLayoutId id="2147486520" r:id="rId82"/>
    <p:sldLayoutId id="2147486521" r:id="rId83"/>
    <p:sldLayoutId id="2147486522" r:id="rId84"/>
    <p:sldLayoutId id="2147486523" r:id="rId85"/>
    <p:sldLayoutId id="2147486524" r:id="rId86"/>
    <p:sldLayoutId id="2147486525" r:id="rId87"/>
    <p:sldLayoutId id="2147486526" r:id="rId88"/>
    <p:sldLayoutId id="2147486527" r:id="rId89"/>
    <p:sldLayoutId id="2147486528" r:id="rId90"/>
    <p:sldLayoutId id="2147486529" r:id="rId91"/>
    <p:sldLayoutId id="2147486530" r:id="rId92"/>
    <p:sldLayoutId id="2147486531" r:id="rId93"/>
    <p:sldLayoutId id="2147486532" r:id="rId94"/>
    <p:sldLayoutId id="2147486533" r:id="rId95"/>
    <p:sldLayoutId id="2147486534" r:id="rId96"/>
    <p:sldLayoutId id="2147486535" r:id="rId97"/>
    <p:sldLayoutId id="2147486536" r:id="rId98"/>
    <p:sldLayoutId id="2147486537" r:id="rId99"/>
    <p:sldLayoutId id="2147486538" r:id="rId100"/>
    <p:sldLayoutId id="2147486539" r:id="rId101"/>
    <p:sldLayoutId id="2147486540" r:id="rId102"/>
    <p:sldLayoutId id="2147486541" r:id="rId103"/>
    <p:sldLayoutId id="2147486542" r:id="rId104"/>
    <p:sldLayoutId id="2147486543" r:id="rId105"/>
    <p:sldLayoutId id="2147486544" r:id="rId106"/>
    <p:sldLayoutId id="2147486545" r:id="rId107"/>
    <p:sldLayoutId id="2147486546" r:id="rId108"/>
    <p:sldLayoutId id="2147486547" r:id="rId109"/>
    <p:sldLayoutId id="2147486548" r:id="rId110"/>
    <p:sldLayoutId id="2147486549" r:id="rId111"/>
    <p:sldLayoutId id="2147486550" r:id="rId112"/>
    <p:sldLayoutId id="2147486551" r:id="rId113"/>
    <p:sldLayoutId id="2147486552" r:id="rId114"/>
    <p:sldLayoutId id="2147486553" r:id="rId115"/>
    <p:sldLayoutId id="2147486554" r:id="rId116"/>
    <p:sldLayoutId id="2147486555" r:id="rId117"/>
    <p:sldLayoutId id="2147486556" r:id="rId118"/>
    <p:sldLayoutId id="2147486557" r:id="rId119"/>
    <p:sldLayoutId id="2147486558" r:id="rId120"/>
    <p:sldLayoutId id="2147486559" r:id="rId121"/>
    <p:sldLayoutId id="2147486560" r:id="rId122"/>
    <p:sldLayoutId id="2147486561" r:id="rId123"/>
    <p:sldLayoutId id="2147486562" r:id="rId124"/>
    <p:sldLayoutId id="2147486563" r:id="rId125"/>
    <p:sldLayoutId id="2147486564" r:id="rId126"/>
    <p:sldLayoutId id="2147486565" r:id="rId127"/>
    <p:sldLayoutId id="2147486566" r:id="rId128"/>
    <p:sldLayoutId id="2147486567" r:id="rId129"/>
    <p:sldLayoutId id="2147486568" r:id="rId130"/>
    <p:sldLayoutId id="2147486569" r:id="rId131"/>
    <p:sldLayoutId id="2147486570" r:id="rId132"/>
    <p:sldLayoutId id="2147486571" r:id="rId133"/>
    <p:sldLayoutId id="2147486572" r:id="rId134"/>
    <p:sldLayoutId id="2147486573" r:id="rId135"/>
    <p:sldLayoutId id="2147486574" r:id="rId136"/>
    <p:sldLayoutId id="2147486575" r:id="rId137"/>
    <p:sldLayoutId id="2147486576" r:id="rId138"/>
    <p:sldLayoutId id="2147486577" r:id="rId139"/>
    <p:sldLayoutId id="2147486578" r:id="rId140"/>
    <p:sldLayoutId id="2147486579" r:id="rId141"/>
    <p:sldLayoutId id="2147486580" r:id="rId142"/>
    <p:sldLayoutId id="2147486581" r:id="rId143"/>
    <p:sldLayoutId id="2147486582" r:id="rId144"/>
    <p:sldLayoutId id="2147486583" r:id="rId145"/>
    <p:sldLayoutId id="2147486584" r:id="rId146"/>
    <p:sldLayoutId id="2147486585" r:id="rId147"/>
    <p:sldLayoutId id="2147486586" r:id="rId148"/>
    <p:sldLayoutId id="2147486587" r:id="rId149"/>
    <p:sldLayoutId id="2147486588" r:id="rId150"/>
    <p:sldLayoutId id="2147486589" r:id="rId151"/>
    <p:sldLayoutId id="2147486590" r:id="rId152"/>
    <p:sldLayoutId id="2147486591" r:id="rId153"/>
    <p:sldLayoutId id="2147486592" r:id="rId154"/>
    <p:sldLayoutId id="2147486593" r:id="rId155"/>
    <p:sldLayoutId id="2147486594" r:id="rId156"/>
    <p:sldLayoutId id="2147486595" r:id="rId157"/>
    <p:sldLayoutId id="2147486596" r:id="rId158"/>
    <p:sldLayoutId id="2147486597" r:id="rId159"/>
    <p:sldLayoutId id="2147486598" r:id="rId160"/>
    <p:sldLayoutId id="2147486599" r:id="rId161"/>
    <p:sldLayoutId id="2147486600" r:id="rId162"/>
    <p:sldLayoutId id="2147486601" r:id="rId163"/>
    <p:sldLayoutId id="2147486602" r:id="rId164"/>
    <p:sldLayoutId id="2147486603" r:id="rId165"/>
    <p:sldLayoutId id="2147486604" r:id="rId166"/>
    <p:sldLayoutId id="2147486605" r:id="rId167"/>
    <p:sldLayoutId id="2147486982" r:id="rId168"/>
    <p:sldLayoutId id="2147486983" r:id="rId169"/>
    <p:sldLayoutId id="2147486984" r:id="rId170"/>
  </p:sldLayoutIdLst>
  <p:txStyles>
    <p:title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Light" panose="020B0306030504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Light" panose="020B0306030504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Light" panose="020B0306030504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Light" panose="020B0306030504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d-ID"/>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07.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259.xml"/><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348.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5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5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53.xml"/><Relationship Id="rId4" Type="http://schemas.openxmlformats.org/officeDocument/2006/relationships/image" Target="../media/image13.tiff"/></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35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35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5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55.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shorts/RSaX_BP_DYQ" TargetMode="External"/><Relationship Id="rId2" Type="http://schemas.openxmlformats.org/officeDocument/2006/relationships/notesSlide" Target="../notesSlides/notesSlide19.xml"/><Relationship Id="rId1" Type="http://schemas.openxmlformats.org/officeDocument/2006/relationships/slideLayout" Target="../slideLayouts/slideLayout1259.xml"/><Relationship Id="rId5" Type="http://schemas.openxmlformats.org/officeDocument/2006/relationships/image" Target="../media/image17.pn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0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55.xml"/><Relationship Id="rId2" Type="http://schemas.openxmlformats.org/officeDocument/2006/relationships/video" Target="file:///C:\Users\dmate\OneDrive\Documents\Courses\Principles%20of%20Economics\Extra%20Materials%20and%20Media%20by%20Chapter\Chapter%208\BIG_BANG_THEORY_NANOCLUSTER_FINAL.m4v" TargetMode="External"/><Relationship Id="rId1" Type="http://schemas.microsoft.com/office/2007/relationships/media" Target="file:///C:\Users\dmate\OneDrive\Documents\Courses\Principles%20of%20Economics\Extra%20Materials%20and%20Media%20by%20Chapter\Chapter%208\BIG_BANG_THEORY_NANOCLUSTER_FINAL.m4v" TargetMode="External"/><Relationship Id="rId5" Type="http://schemas.openxmlformats.org/officeDocument/2006/relationships/image" Target="../media/image18.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55.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1355.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2.xml"/><Relationship Id="rId1" Type="http://schemas.openxmlformats.org/officeDocument/2006/relationships/slideLayout" Target="../slideLayouts/slideLayout1357.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3.xml"/><Relationship Id="rId1" Type="http://schemas.openxmlformats.org/officeDocument/2006/relationships/slideLayout" Target="../slideLayouts/slideLayout1348.xml"/><Relationship Id="rId5" Type="http://schemas.openxmlformats.org/officeDocument/2006/relationships/image" Target="../media/image25.jpe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55.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55.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1355.xml"/></Relationships>
</file>

<file path=ppt/slides/_rels/slide2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6.xml"/><Relationship Id="rId1" Type="http://schemas.openxmlformats.org/officeDocument/2006/relationships/slideLayout" Target="../slideLayouts/slideLayout1348.xml"/><Relationship Id="rId5" Type="http://schemas.openxmlformats.org/officeDocument/2006/relationships/image" Target="../media/image30.png"/><Relationship Id="rId4" Type="http://schemas.openxmlformats.org/officeDocument/2006/relationships/image" Target="../media/image29.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5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35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5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5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5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5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56.xml"/><Relationship Id="rId2" Type="http://schemas.openxmlformats.org/officeDocument/2006/relationships/video" Target="file:///C:\Users\dmate\OneDrive\Documents\Courses\Principles%20of%20Economics\PPTS%20and%20Media%20by%20Chapter\Chapter%208\Volvo%20Developed%20Self-Driving%20Garbage%20Trucks.mp4" TargetMode="External"/><Relationship Id="rId1" Type="http://schemas.microsoft.com/office/2007/relationships/media" Target="file:///C:\Users\dmate\OneDrive\Documents\Courses\Principles%20of%20Economics\PPTS%20and%20Media%20by%20Chapter\Chapter%208\Volvo%20Developed%20Self-Driving%20Garbage%20Trucks.mp4" TargetMode="External"/><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white truck parked on the side of a street&#10;&#10;Description automatically generated with low confidence">
            <a:extLst>
              <a:ext uri="{FF2B5EF4-FFF2-40B4-BE49-F238E27FC236}">
                <a16:creationId xmlns:a16="http://schemas.microsoft.com/office/drawing/2014/main" id="{B163C781-03DC-D747-9EA7-ADB4DC957889}"/>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t="13774" b="13774"/>
          <a:stretch>
            <a:fillRect/>
          </a:stretch>
        </p:blipFill>
        <p:spPr/>
      </p:pic>
      <p:sp>
        <p:nvSpPr>
          <p:cNvPr id="5" name="Rectangle 4">
            <a:extLst>
              <a:ext uri="{FF2B5EF4-FFF2-40B4-BE49-F238E27FC236}">
                <a16:creationId xmlns:a16="http://schemas.microsoft.com/office/drawing/2014/main" id="{FFB4EB27-C2CA-41CF-AC12-2AB1BE972571}"/>
              </a:ext>
            </a:extLst>
          </p:cNvPr>
          <p:cNvSpPr/>
          <p:nvPr/>
        </p:nvSpPr>
        <p:spPr>
          <a:xfrm>
            <a:off x="3724069" y="1079939"/>
            <a:ext cx="3280606" cy="2983625"/>
          </a:xfrm>
          <a:prstGeom prst="rect">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id-ID" sz="1013"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
        <p:nvSpPr>
          <p:cNvPr id="6" name="TextBox 5">
            <a:extLst>
              <a:ext uri="{FF2B5EF4-FFF2-40B4-BE49-F238E27FC236}">
                <a16:creationId xmlns:a16="http://schemas.microsoft.com/office/drawing/2014/main" id="{15476272-BF24-47BC-A4EE-68B7442F2D3A}"/>
              </a:ext>
            </a:extLst>
          </p:cNvPr>
          <p:cNvSpPr txBox="1"/>
          <p:nvPr/>
        </p:nvSpPr>
        <p:spPr>
          <a:xfrm>
            <a:off x="3724069" y="3241645"/>
            <a:ext cx="2913215" cy="553998"/>
          </a:xfrm>
          <a:prstGeom prst="rect">
            <a:avLst/>
          </a:prstGeom>
          <a:noFill/>
        </p:spPr>
        <p:txBody>
          <a:bodyPr wrap="square" rtlCol="0">
            <a:spAutoFit/>
          </a:bodyPr>
          <a:lstStyle/>
          <a:p>
            <a:pPr marL="0" marR="0" lvl="0" indent="0" algn="r" defTabSz="685783" rtl="0" eaLnBrk="1" fontAlgn="auto" latinLnBrk="0" hangingPunct="1">
              <a:lnSpc>
                <a:spcPct val="100000"/>
              </a:lnSpc>
              <a:spcBef>
                <a:spcPts val="0"/>
              </a:spcBef>
              <a:spcAft>
                <a:spcPts val="0"/>
              </a:spcAft>
              <a:buClrTx/>
              <a:buSzTx/>
              <a:buFontTx/>
              <a:buNone/>
              <a:tabLst/>
              <a:defRPr/>
            </a:pPr>
            <a:endParaRPr kumimoji="0" lang="id-ID" sz="15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endParaRPr>
          </a:p>
          <a:p>
            <a:pPr marL="0" marR="0" lvl="0" indent="0" algn="r" defTabSz="685783" rtl="0" eaLnBrk="1" fontAlgn="auto" latinLnBrk="0" hangingPunct="1">
              <a:lnSpc>
                <a:spcPct val="100000"/>
              </a:lnSpc>
              <a:spcBef>
                <a:spcPts val="0"/>
              </a:spcBef>
              <a:spcAft>
                <a:spcPts val="0"/>
              </a:spcAft>
              <a:buClrTx/>
              <a:buSzTx/>
              <a:buFontTx/>
              <a:buNone/>
              <a:tabLst/>
              <a:defRPr/>
            </a:pPr>
            <a:endParaRPr kumimoji="0" lang="id-ID" sz="1500" b="0" i="0" u="none" strike="noStrike" kern="1200" cap="none" spc="0" normalizeH="0" baseline="0" noProof="0" dirty="0">
              <a:ln>
                <a:noFill/>
              </a:ln>
              <a:solidFill>
                <a:srgbClr val="00A6DA"/>
              </a:solidFill>
              <a:effectLst/>
              <a:uLnTx/>
              <a:uFillTx/>
              <a:latin typeface="Raleway ExtraBold" panose="020B0903030101060003" pitchFamily="34" charset="0"/>
              <a:ea typeface="MS PGothic" panose="020B0600070205080204" pitchFamily="34" charset="-128"/>
              <a:cs typeface="+mn-cs"/>
            </a:endParaRPr>
          </a:p>
        </p:txBody>
      </p:sp>
      <p:sp>
        <p:nvSpPr>
          <p:cNvPr id="8" name="TextBox 7">
            <a:extLst>
              <a:ext uri="{FF2B5EF4-FFF2-40B4-BE49-F238E27FC236}">
                <a16:creationId xmlns:a16="http://schemas.microsoft.com/office/drawing/2014/main" id="{2F20CC0C-0E7D-4CA8-829A-92540C2236EA}"/>
              </a:ext>
            </a:extLst>
          </p:cNvPr>
          <p:cNvSpPr txBox="1"/>
          <p:nvPr/>
        </p:nvSpPr>
        <p:spPr>
          <a:xfrm>
            <a:off x="2794358" y="1505621"/>
            <a:ext cx="4185830" cy="1015663"/>
          </a:xfrm>
          <a:prstGeom prst="rect">
            <a:avLst/>
          </a:prstGeom>
          <a:noFill/>
        </p:spPr>
        <p:txBody>
          <a:bodyPr wrap="square" rtlCol="0">
            <a:spAutoFit/>
          </a:body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id-ID" sz="30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Business </a:t>
            </a:r>
            <a:r>
              <a:rPr kumimoji="0" lang="id-ID" sz="3000" b="0" i="0" u="none" strike="noStrike" kern="1200" cap="none" spc="0" normalizeH="0" baseline="0" noProof="0" dirty="0" err="1">
                <a:ln>
                  <a:noFill/>
                </a:ln>
                <a:solidFill>
                  <a:srgbClr val="FFFFFF"/>
                </a:solidFill>
                <a:effectLst/>
                <a:uLnTx/>
                <a:uFillTx/>
                <a:latin typeface="Raleway ExtraBold" panose="020B0903030101060003" pitchFamily="34" charset="0"/>
                <a:ea typeface="MS PGothic" panose="020B0600070205080204" pitchFamily="34" charset="-128"/>
                <a:cs typeface="+mn-cs"/>
              </a:rPr>
              <a:t>Costs</a:t>
            </a:r>
            <a:r>
              <a:rPr kumimoji="0" lang="id-ID" sz="30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 </a:t>
            </a:r>
          </a:p>
          <a:p>
            <a:pPr marL="0" marR="0" lvl="0" indent="0" algn="r" defTabSz="685783" rtl="0" eaLnBrk="1" fontAlgn="auto" latinLnBrk="0" hangingPunct="1">
              <a:lnSpc>
                <a:spcPct val="100000"/>
              </a:lnSpc>
              <a:spcBef>
                <a:spcPts val="0"/>
              </a:spcBef>
              <a:spcAft>
                <a:spcPts val="0"/>
              </a:spcAft>
              <a:buClrTx/>
              <a:buSzTx/>
              <a:buFontTx/>
              <a:buNone/>
              <a:tabLst/>
              <a:defRPr/>
            </a:pPr>
            <a:r>
              <a:rPr kumimoji="0" lang="id-ID" sz="3000" b="0" i="0" u="none" strike="noStrike" kern="1200" cap="none" spc="0" normalizeH="0" baseline="0" noProof="0" dirty="0" err="1">
                <a:ln>
                  <a:noFill/>
                </a:ln>
                <a:solidFill>
                  <a:srgbClr val="FFFFFF"/>
                </a:solidFill>
                <a:effectLst/>
                <a:uLnTx/>
                <a:uFillTx/>
                <a:latin typeface="Raleway ExtraBold" panose="020B0903030101060003" pitchFamily="34" charset="0"/>
                <a:ea typeface="MS PGothic" panose="020B0600070205080204" pitchFamily="34" charset="-128"/>
                <a:cs typeface="+mn-cs"/>
              </a:rPr>
              <a:t>and</a:t>
            </a:r>
            <a:r>
              <a:rPr kumimoji="0" lang="id-ID" sz="30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 </a:t>
            </a:r>
            <a:r>
              <a:rPr kumimoji="0" lang="id-ID" sz="3000" b="0" i="0" u="none" strike="noStrike" kern="1200" cap="none" spc="0" normalizeH="0" baseline="0" noProof="0" dirty="0" err="1">
                <a:ln>
                  <a:noFill/>
                </a:ln>
                <a:solidFill>
                  <a:srgbClr val="FFFFFF"/>
                </a:solidFill>
                <a:effectLst/>
                <a:uLnTx/>
                <a:uFillTx/>
                <a:latin typeface="Raleway ExtraBold" panose="020B0903030101060003" pitchFamily="34" charset="0"/>
                <a:ea typeface="MS PGothic" panose="020B0600070205080204" pitchFamily="34" charset="-128"/>
                <a:cs typeface="+mn-cs"/>
              </a:rPr>
              <a:t>Production</a:t>
            </a:r>
            <a:endParaRPr kumimoji="0" lang="id-ID" sz="30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endParaRPr>
          </a:p>
        </p:txBody>
      </p:sp>
      <p:sp>
        <p:nvSpPr>
          <p:cNvPr id="9" name="Rectangle 8">
            <a:extLst>
              <a:ext uri="{FF2B5EF4-FFF2-40B4-BE49-F238E27FC236}">
                <a16:creationId xmlns:a16="http://schemas.microsoft.com/office/drawing/2014/main" id="{F7155D5C-3AEE-42C5-8D43-05889D1AB62B}"/>
              </a:ext>
            </a:extLst>
          </p:cNvPr>
          <p:cNvSpPr/>
          <p:nvPr/>
        </p:nvSpPr>
        <p:spPr>
          <a:xfrm>
            <a:off x="7852931" y="1079939"/>
            <a:ext cx="239889" cy="29836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id-ID" sz="1013"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Tree>
    <p:extLst>
      <p:ext uri="{BB962C8B-B14F-4D97-AF65-F5344CB8AC3E}">
        <p14:creationId xmlns:p14="http://schemas.microsoft.com/office/powerpoint/2010/main" val="32189866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75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ppt_x"/>
                                          </p:val>
                                        </p:tav>
                                        <p:tav tm="100000">
                                          <p:val>
                                            <p:strVal val="#ppt_x"/>
                                          </p:val>
                                        </p:tav>
                                      </p:tavLst>
                                    </p:anim>
                                    <p:anim calcmode="lin" valueType="num">
                                      <p:cBhvr additive="base">
                                        <p:cTn id="8" dur="7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nodePh="1">
                                  <p:stCondLst>
                                    <p:cond delay="100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250" fill="hold"/>
                                        <p:tgtEl>
                                          <p:spTgt spid="5"/>
                                        </p:tgtEl>
                                        <p:attrNameLst>
                                          <p:attrName>ppt_x</p:attrName>
                                        </p:attrNameLst>
                                      </p:cBhvr>
                                      <p:tavLst>
                                        <p:tav tm="0">
                                          <p:val>
                                            <p:strVal val="1+#ppt_w/2"/>
                                          </p:val>
                                        </p:tav>
                                        <p:tav tm="100000">
                                          <p:val>
                                            <p:strVal val="#ppt_x"/>
                                          </p:val>
                                        </p:tav>
                                      </p:tavLst>
                                    </p:anim>
                                    <p:anim calcmode="lin" valueType="num">
                                      <p:cBhvr additive="base">
                                        <p:cTn id="16" dur="125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5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250" fill="hold"/>
                                        <p:tgtEl>
                                          <p:spTgt spid="9"/>
                                        </p:tgtEl>
                                        <p:attrNameLst>
                                          <p:attrName>ppt_x</p:attrName>
                                        </p:attrNameLst>
                                      </p:cBhvr>
                                      <p:tavLst>
                                        <p:tav tm="0">
                                          <p:val>
                                            <p:strVal val="1+#ppt_w/2"/>
                                          </p:val>
                                        </p:tav>
                                        <p:tav tm="100000">
                                          <p:val>
                                            <p:strVal val="#ppt_x"/>
                                          </p:val>
                                        </p:tav>
                                      </p:tavLst>
                                    </p:anim>
                                    <p:anim calcmode="lin" valueType="num">
                                      <p:cBhvr additive="base">
                                        <p:cTn id="20" dur="1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D70241F-E7BF-451D-96A3-3966D81D58BD}"/>
              </a:ext>
            </a:extLst>
          </p:cNvPr>
          <p:cNvSpPr/>
          <p:nvPr/>
        </p:nvSpPr>
        <p:spPr>
          <a:xfrm>
            <a:off x="600069" y="600074"/>
            <a:ext cx="3971926" cy="1971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id-ID" sz="1350"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
        <p:nvSpPr>
          <p:cNvPr id="16" name="Rectangle 15">
            <a:extLst>
              <a:ext uri="{FF2B5EF4-FFF2-40B4-BE49-F238E27FC236}">
                <a16:creationId xmlns:a16="http://schemas.microsoft.com/office/drawing/2014/main" id="{D2E17BDC-B050-48F5-879C-4966AC23D13B}"/>
              </a:ext>
            </a:extLst>
          </p:cNvPr>
          <p:cNvSpPr/>
          <p:nvPr/>
        </p:nvSpPr>
        <p:spPr>
          <a:xfrm>
            <a:off x="4572003" y="2571750"/>
            <a:ext cx="3971926" cy="1971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id-ID" sz="1350"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
        <p:nvSpPr>
          <p:cNvPr id="8" name="TextBox 7">
            <a:extLst>
              <a:ext uri="{FF2B5EF4-FFF2-40B4-BE49-F238E27FC236}">
                <a16:creationId xmlns:a16="http://schemas.microsoft.com/office/drawing/2014/main" id="{B6D5F7AD-6EF3-4A32-B160-4A65C412871D}"/>
              </a:ext>
            </a:extLst>
          </p:cNvPr>
          <p:cNvSpPr txBox="1"/>
          <p:nvPr/>
        </p:nvSpPr>
        <p:spPr>
          <a:xfrm>
            <a:off x="5353055" y="1135789"/>
            <a:ext cx="2409813" cy="923330"/>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The most important invention you’ve never heard about!</a:t>
            </a:r>
          </a:p>
        </p:txBody>
      </p:sp>
      <p:sp>
        <p:nvSpPr>
          <p:cNvPr id="30" name="TextBox 29">
            <a:extLst>
              <a:ext uri="{FF2B5EF4-FFF2-40B4-BE49-F238E27FC236}">
                <a16:creationId xmlns:a16="http://schemas.microsoft.com/office/drawing/2014/main" id="{87D5FDF8-74DF-E347-8DA2-F24E22541A81}"/>
              </a:ext>
            </a:extLst>
          </p:cNvPr>
          <p:cNvSpPr txBox="1"/>
          <p:nvPr/>
        </p:nvSpPr>
        <p:spPr>
          <a:xfrm>
            <a:off x="4920653" y="3084381"/>
            <a:ext cx="3274560" cy="923330"/>
          </a:xfrm>
          <a:prstGeom prst="rect">
            <a:avLst/>
          </a:prstGeom>
          <a:noFill/>
        </p:spPr>
        <p:txBody>
          <a:bodyPr wrap="square" rtlCol="0">
            <a:spAutoFit/>
          </a:bodyPr>
          <a:lstStyle/>
          <a:p>
            <a:pPr marL="0" indent="0" algn="ctr" eaLnBrk="1" hangingPunct="1">
              <a:buNone/>
            </a:pPr>
            <a:r>
              <a:rPr lang="en-US" dirty="0">
                <a:solidFill>
                  <a:srgbClr val="FFFFFF"/>
                </a:solidFill>
                <a:latin typeface="Raleway ExtraBold" panose="020B0903030101060003" pitchFamily="34" charset="0"/>
              </a:rPr>
              <a:t>Who has the </a:t>
            </a:r>
          </a:p>
          <a:p>
            <a:pPr marL="0" indent="0" algn="ctr" eaLnBrk="1" hangingPunct="1">
              <a:buNone/>
            </a:pPr>
            <a:r>
              <a:rPr lang="en-US" dirty="0">
                <a:solidFill>
                  <a:srgbClr val="FFFFFF"/>
                </a:solidFill>
                <a:latin typeface="Raleway ExtraBold" panose="020B0903030101060003" pitchFamily="34" charset="0"/>
              </a:rPr>
              <a:t>lowest variable </a:t>
            </a:r>
          </a:p>
          <a:p>
            <a:pPr marL="0" indent="0" algn="ctr" eaLnBrk="1" hangingPunct="1">
              <a:buNone/>
            </a:pPr>
            <a:r>
              <a:rPr lang="en-US" dirty="0">
                <a:solidFill>
                  <a:srgbClr val="FFFFFF"/>
                </a:solidFill>
                <a:latin typeface="Raleway ExtraBold" panose="020B0903030101060003" pitchFamily="34" charset="0"/>
              </a:rPr>
              <a:t>cost of production?</a:t>
            </a:r>
          </a:p>
        </p:txBody>
      </p:sp>
      <p:sp>
        <p:nvSpPr>
          <p:cNvPr id="31" name="TextBox 30">
            <a:extLst>
              <a:ext uri="{FF2B5EF4-FFF2-40B4-BE49-F238E27FC236}">
                <a16:creationId xmlns:a16="http://schemas.microsoft.com/office/drawing/2014/main" id="{97F92178-52C9-5C42-8749-68C0E0263A7B}"/>
              </a:ext>
            </a:extLst>
          </p:cNvPr>
          <p:cNvSpPr txBox="1"/>
          <p:nvPr/>
        </p:nvSpPr>
        <p:spPr>
          <a:xfrm>
            <a:off x="1007772" y="1135789"/>
            <a:ext cx="3156403" cy="923330"/>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FFFFFF"/>
                </a:solidFill>
                <a:effectLst/>
                <a:uLnTx/>
                <a:uFillTx/>
                <a:latin typeface="Raleway ExtraBold" panose="020B0903030101060003" pitchFamily="34" charset="0"/>
                <a:ea typeface="MS PGothic" panose="020B0600070205080204" pitchFamily="34" charset="-128"/>
                <a:cs typeface="+mn-cs"/>
              </a:rPr>
              <a:t>FroYo</a:t>
            </a:r>
            <a:endParaRPr kumimoji="0" lang="en-US" sz="18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endParaRPr>
          </a:p>
          <a:p>
            <a:pPr marL="0" marR="0" lvl="0" indent="0" algn="ctr" defTabSz="685800" rtl="0" eaLnBrk="1" fontAlgn="auto" latinLnBrk="0" hangingPunct="1">
              <a:lnSpc>
                <a:spcPct val="100000"/>
              </a:lnSpc>
              <a:spcBef>
                <a:spcPts val="0"/>
              </a:spcBef>
              <a:spcAft>
                <a:spcPts val="0"/>
              </a:spcAft>
              <a:buClrTx/>
              <a:buSzTx/>
              <a:buFontTx/>
              <a:buNone/>
              <a:tabLst/>
              <a:defRPr/>
            </a:pPr>
            <a:r>
              <a:rPr lang="en-US" dirty="0">
                <a:solidFill>
                  <a:srgbClr val="FFFFFF"/>
                </a:solidFill>
                <a:latin typeface="Raleway ExtraBold" panose="020B0903030101060003" pitchFamily="34" charset="0"/>
              </a:rPr>
              <a:t>vs</a:t>
            </a:r>
          </a:p>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FFFFFF"/>
                </a:solidFill>
                <a:effectLst/>
                <a:uLnTx/>
                <a:uFillTx/>
                <a:latin typeface="Raleway ExtraBold" panose="020B0903030101060003" pitchFamily="34" charset="0"/>
                <a:ea typeface="MS PGothic" panose="020B0600070205080204" pitchFamily="34" charset="-128"/>
                <a:cs typeface="+mn-cs"/>
              </a:rPr>
              <a:t>Coldstone</a:t>
            </a:r>
            <a:endParaRPr kumimoji="0" lang="en-US" sz="18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endParaRPr>
          </a:p>
        </p:txBody>
      </p:sp>
      <p:pic>
        <p:nvPicPr>
          <p:cNvPr id="6" name="Picture Placeholder 5" descr="A picture containing text, indoor, person, kitchen&#10;&#10;Description automatically generated">
            <a:extLst>
              <a:ext uri="{FF2B5EF4-FFF2-40B4-BE49-F238E27FC236}">
                <a16:creationId xmlns:a16="http://schemas.microsoft.com/office/drawing/2014/main" id="{C39E89AB-5AFB-BF4C-AA8F-51CACAAE39FC}"/>
              </a:ext>
            </a:extLst>
          </p:cNvPr>
          <p:cNvPicPr>
            <a:picLocks noGrp="1" noChangeAspect="1"/>
          </p:cNvPicPr>
          <p:nvPr>
            <p:ph type="pic" sz="quarter" idx="19"/>
          </p:nvPr>
        </p:nvPicPr>
        <p:blipFill rotWithShape="1">
          <a:blip r:embed="rId3">
            <a:extLst>
              <a:ext uri="{28A0092B-C50C-407E-A947-70E740481C1C}">
                <a14:useLocalDpi xmlns:a14="http://schemas.microsoft.com/office/drawing/2010/main" val="0"/>
              </a:ext>
            </a:extLst>
          </a:blip>
          <a:srcRect t="12747" b="12747"/>
          <a:stretch>
            <a:fillRect/>
          </a:stretch>
        </p:blipFill>
        <p:spPr>
          <a:xfrm>
            <a:off x="600009" y="2571750"/>
            <a:ext cx="3971927" cy="1971675"/>
          </a:xfrm>
        </p:spPr>
      </p:pic>
      <p:pic>
        <p:nvPicPr>
          <p:cNvPr id="12" name="Picture Placeholder 11" descr="A picture containing person, table, food, plate&#10;&#10;Description automatically generated">
            <a:extLst>
              <a:ext uri="{FF2B5EF4-FFF2-40B4-BE49-F238E27FC236}">
                <a16:creationId xmlns:a16="http://schemas.microsoft.com/office/drawing/2014/main" id="{04661EDE-6BCF-9A4D-A229-E6FF981435DA}"/>
              </a:ext>
            </a:extLst>
          </p:cNvPr>
          <p:cNvPicPr>
            <a:picLocks noGrp="1" noChangeAspect="1"/>
          </p:cNvPicPr>
          <p:nvPr>
            <p:ph type="pic" sz="quarter" idx="17"/>
          </p:nvPr>
        </p:nvPicPr>
        <p:blipFill rotWithShape="1">
          <a:blip r:embed="rId4">
            <a:extLst>
              <a:ext uri="{28A0092B-C50C-407E-A947-70E740481C1C}">
                <a14:useLocalDpi xmlns:a14="http://schemas.microsoft.com/office/drawing/2010/main" val="0"/>
              </a:ext>
            </a:extLst>
          </a:blip>
          <a:srcRect t="12702" b="12702"/>
          <a:stretch>
            <a:fillRect/>
          </a:stretch>
        </p:blipFill>
        <p:spPr>
          <a:xfrm>
            <a:off x="4571878" y="599424"/>
            <a:ext cx="3971923" cy="1971675"/>
          </a:xfrm>
        </p:spPr>
      </p:pic>
    </p:spTree>
    <p:extLst>
      <p:ext uri="{BB962C8B-B14F-4D97-AF65-F5344CB8AC3E}">
        <p14:creationId xmlns:p14="http://schemas.microsoft.com/office/powerpoint/2010/main" val="22920779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00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ppt_x"/>
                                          </p:val>
                                        </p:tav>
                                        <p:tav tm="100000">
                                          <p:val>
                                            <p:strVal val="#ppt_x"/>
                                          </p:val>
                                        </p:tav>
                                      </p:tavLst>
                                    </p:anim>
                                    <p:anim calcmode="lin" valueType="num">
                                      <p:cBhvr additive="base">
                                        <p:cTn id="8" dur="100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5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50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1000" fill="hold"/>
                                        <p:tgtEl>
                                          <p:spTgt spid="30"/>
                                        </p:tgtEl>
                                        <p:attrNameLst>
                                          <p:attrName>ppt_x</p:attrName>
                                        </p:attrNameLst>
                                      </p:cBhvr>
                                      <p:tavLst>
                                        <p:tav tm="0">
                                          <p:val>
                                            <p:strVal val="#ppt_x"/>
                                          </p:val>
                                        </p:tav>
                                        <p:tav tm="100000">
                                          <p:val>
                                            <p:strVal val="#ppt_x"/>
                                          </p:val>
                                        </p:tav>
                                      </p:tavLst>
                                    </p:anim>
                                    <p:anim calcmode="lin" valueType="num">
                                      <p:cBhvr additive="base">
                                        <p:cTn id="16" dur="10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200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1000" fill="hold"/>
                                        <p:tgtEl>
                                          <p:spTgt spid="31"/>
                                        </p:tgtEl>
                                        <p:attrNameLst>
                                          <p:attrName>ppt_x</p:attrName>
                                        </p:attrNameLst>
                                      </p:cBhvr>
                                      <p:tavLst>
                                        <p:tav tm="0">
                                          <p:val>
                                            <p:strVal val="#ppt_x"/>
                                          </p:val>
                                        </p:tav>
                                        <p:tav tm="100000">
                                          <p:val>
                                            <p:strVal val="#ppt_x"/>
                                          </p:val>
                                        </p:tav>
                                      </p:tavLst>
                                    </p:anim>
                                    <p:anim calcmode="lin" valueType="num">
                                      <p:cBhvr additive="base">
                                        <p:cTn id="20" dur="10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30" grpId="0"/>
      <p:bldP spid="3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a:extLst>
              <a:ext uri="{FF2B5EF4-FFF2-40B4-BE49-F238E27FC236}">
                <a16:creationId xmlns:a16="http://schemas.microsoft.com/office/drawing/2014/main" id="{5ADDF5C7-012E-FC4B-A291-FF0194F09A12}"/>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33404" t="-330" r="22256" b="330"/>
          <a:stretch/>
        </p:blipFill>
        <p:spPr>
          <a:xfrm>
            <a:off x="6169025" y="1002475"/>
            <a:ext cx="2384425" cy="3027362"/>
          </a:xfrm>
        </p:spPr>
      </p:pic>
      <p:pic>
        <p:nvPicPr>
          <p:cNvPr id="3" name="Picture Placeholder 2">
            <a:extLst>
              <a:ext uri="{FF2B5EF4-FFF2-40B4-BE49-F238E27FC236}">
                <a16:creationId xmlns:a16="http://schemas.microsoft.com/office/drawing/2014/main" id="{D842C513-025B-AA4B-9C00-1E90C6ADA19F}"/>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l="27685" t="531" r="24031" b="-531"/>
          <a:stretch/>
        </p:blipFill>
        <p:spPr>
          <a:xfrm>
            <a:off x="3463925" y="1002475"/>
            <a:ext cx="2384425" cy="3027362"/>
          </a:xfrm>
        </p:spPr>
      </p:pic>
      <p:pic>
        <p:nvPicPr>
          <p:cNvPr id="7" name="Picture Placeholder 6">
            <a:extLst>
              <a:ext uri="{FF2B5EF4-FFF2-40B4-BE49-F238E27FC236}">
                <a16:creationId xmlns:a16="http://schemas.microsoft.com/office/drawing/2014/main" id="{2A861A0C-2E0D-F24A-9699-D4B416884360}"/>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l="26270" r="26270"/>
          <a:stretch>
            <a:fillRect/>
          </a:stretch>
        </p:blipFill>
        <p:spPr>
          <a:xfrm>
            <a:off x="549275" y="1002475"/>
            <a:ext cx="2560638" cy="3027362"/>
          </a:xfrm>
        </p:spPr>
      </p:pic>
      <p:sp>
        <p:nvSpPr>
          <p:cNvPr id="9" name="Rectangle 8">
            <a:extLst>
              <a:ext uri="{FF2B5EF4-FFF2-40B4-BE49-F238E27FC236}">
                <a16:creationId xmlns:a16="http://schemas.microsoft.com/office/drawing/2014/main" id="{B68B1D61-BE58-4F7D-B2D2-282D16F02E77}"/>
              </a:ext>
            </a:extLst>
          </p:cNvPr>
          <p:cNvSpPr>
            <a:spLocks noChangeArrowheads="1"/>
          </p:cNvSpPr>
          <p:nvPr/>
        </p:nvSpPr>
        <p:spPr bwMode="auto">
          <a:xfrm>
            <a:off x="553578" y="3413547"/>
            <a:ext cx="2560874" cy="804950"/>
          </a:xfrm>
          <a:prstGeom prst="rect">
            <a:avLst/>
          </a:prstGeom>
          <a:solidFill>
            <a:schemeClr val="accent3">
              <a:alpha val="80000"/>
            </a:schemeClr>
          </a:solidFill>
          <a:ln w="9525">
            <a:noFill/>
            <a:miter lim="800000"/>
            <a:headEnd/>
            <a:tailEnd/>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13" name="Rectangle 12">
            <a:extLst>
              <a:ext uri="{FF2B5EF4-FFF2-40B4-BE49-F238E27FC236}">
                <a16:creationId xmlns:a16="http://schemas.microsoft.com/office/drawing/2014/main" id="{0D381BE9-648C-40CD-BF2F-F606B956E453}"/>
              </a:ext>
            </a:extLst>
          </p:cNvPr>
          <p:cNvSpPr>
            <a:spLocks noChangeArrowheads="1"/>
          </p:cNvSpPr>
          <p:nvPr/>
        </p:nvSpPr>
        <p:spPr bwMode="auto">
          <a:xfrm>
            <a:off x="3463387" y="3413547"/>
            <a:ext cx="2384695" cy="804950"/>
          </a:xfrm>
          <a:prstGeom prst="rect">
            <a:avLst/>
          </a:prstGeom>
          <a:solidFill>
            <a:schemeClr val="accent4">
              <a:alpha val="80000"/>
            </a:schemeClr>
          </a:solidFill>
          <a:ln>
            <a:noFill/>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17" name="Rectangle 16">
            <a:extLst>
              <a:ext uri="{FF2B5EF4-FFF2-40B4-BE49-F238E27FC236}">
                <a16:creationId xmlns:a16="http://schemas.microsoft.com/office/drawing/2014/main" id="{C9488913-F181-4269-894D-617104E9B8A3}"/>
              </a:ext>
            </a:extLst>
          </p:cNvPr>
          <p:cNvSpPr>
            <a:spLocks noChangeArrowheads="1"/>
          </p:cNvSpPr>
          <p:nvPr/>
        </p:nvSpPr>
        <p:spPr bwMode="auto">
          <a:xfrm>
            <a:off x="6169152" y="3413547"/>
            <a:ext cx="2384694" cy="804950"/>
          </a:xfrm>
          <a:prstGeom prst="rect">
            <a:avLst/>
          </a:prstGeom>
          <a:solidFill>
            <a:schemeClr val="accent5">
              <a:alpha val="80000"/>
            </a:schemeClr>
          </a:solidFill>
          <a:ln>
            <a:noFill/>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32" name="TextBox 31">
            <a:extLst>
              <a:ext uri="{FF2B5EF4-FFF2-40B4-BE49-F238E27FC236}">
                <a16:creationId xmlns:a16="http://schemas.microsoft.com/office/drawing/2014/main" id="{BB68A64E-1DBF-464F-9416-747B38EE097B}"/>
              </a:ext>
            </a:extLst>
          </p:cNvPr>
          <p:cNvSpPr txBox="1"/>
          <p:nvPr/>
        </p:nvSpPr>
        <p:spPr>
          <a:xfrm>
            <a:off x="774282" y="3670507"/>
            <a:ext cx="2110624" cy="338554"/>
          </a:xfrm>
          <a:prstGeom prst="rect">
            <a:avLst/>
          </a:prstGeom>
          <a:noFill/>
        </p:spPr>
        <p:txBody>
          <a:bodyPr wrap="square" rtlCol="0">
            <a:spAutoFit/>
          </a:bodyPr>
          <a:lstStyle/>
          <a:p>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Inventory</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scanner</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3" name="TextBox 32">
            <a:extLst>
              <a:ext uri="{FF2B5EF4-FFF2-40B4-BE49-F238E27FC236}">
                <a16:creationId xmlns:a16="http://schemas.microsoft.com/office/drawing/2014/main" id="{DDAFBF0E-3109-4202-BB55-A5AF9723D511}"/>
              </a:ext>
            </a:extLst>
          </p:cNvPr>
          <p:cNvSpPr txBox="1"/>
          <p:nvPr/>
        </p:nvSpPr>
        <p:spPr>
          <a:xfrm>
            <a:off x="3757514" y="3670507"/>
            <a:ext cx="1796439" cy="338554"/>
          </a:xfrm>
          <a:prstGeom prst="rect">
            <a:avLst/>
          </a:prstGeom>
          <a:noFill/>
        </p:spPr>
        <p:txBody>
          <a:bodyPr wrap="square" rtlCol="0">
            <a:spAutoFit/>
          </a:bodyPr>
          <a:lstStyle/>
          <a:p>
            <a:pPr algn="ct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Drive-thru</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only</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4" name="TextBox 33">
            <a:extLst>
              <a:ext uri="{FF2B5EF4-FFF2-40B4-BE49-F238E27FC236}">
                <a16:creationId xmlns:a16="http://schemas.microsoft.com/office/drawing/2014/main" id="{B89C964C-5139-48AB-A17D-C4D0B1AC9FA4}"/>
              </a:ext>
            </a:extLst>
          </p:cNvPr>
          <p:cNvSpPr txBox="1"/>
          <p:nvPr/>
        </p:nvSpPr>
        <p:spPr>
          <a:xfrm>
            <a:off x="6461378" y="3670507"/>
            <a:ext cx="1796438" cy="338554"/>
          </a:xfrm>
          <a:prstGeom prst="rect">
            <a:avLst/>
          </a:prstGeom>
          <a:noFill/>
        </p:spPr>
        <p:txBody>
          <a:bodyPr wrap="square" rtlCol="0">
            <a:spAutoFit/>
          </a:bodyPr>
          <a:lstStyle/>
          <a:p>
            <a:pPr algn="ct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Floor</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cleaner</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Tree>
    <p:extLst>
      <p:ext uri="{BB962C8B-B14F-4D97-AF65-F5344CB8AC3E}">
        <p14:creationId xmlns:p14="http://schemas.microsoft.com/office/powerpoint/2010/main" val="329557073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75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Effect transition="in" filter="fade">
                                      <p:cBhvr>
                                        <p:cTn id="9" dur="750"/>
                                        <p:tgtEl>
                                          <p:spTgt spid="32"/>
                                        </p:tgtEl>
                                      </p:cBhvr>
                                    </p:animEffect>
                                  </p:childTnLst>
                                </p:cTn>
                              </p:par>
                              <p:par>
                                <p:cTn id="10" presetID="53" presetClass="entr" presetSubtype="16" fill="hold" grpId="0" nodeType="withEffect">
                                  <p:stCondLst>
                                    <p:cond delay="1250"/>
                                  </p:stCondLst>
                                  <p:childTnLst>
                                    <p:set>
                                      <p:cBhvr>
                                        <p:cTn id="11" dur="1" fill="hold">
                                          <p:stCondLst>
                                            <p:cond delay="0"/>
                                          </p:stCondLst>
                                        </p:cTn>
                                        <p:tgtEl>
                                          <p:spTgt spid="33"/>
                                        </p:tgtEl>
                                        <p:attrNameLst>
                                          <p:attrName>style.visibility</p:attrName>
                                        </p:attrNameLst>
                                      </p:cBhvr>
                                      <p:to>
                                        <p:strVal val="visible"/>
                                      </p:to>
                                    </p:set>
                                    <p:anim calcmode="lin" valueType="num">
                                      <p:cBhvr>
                                        <p:cTn id="12" dur="750" fill="hold"/>
                                        <p:tgtEl>
                                          <p:spTgt spid="33"/>
                                        </p:tgtEl>
                                        <p:attrNameLst>
                                          <p:attrName>ppt_w</p:attrName>
                                        </p:attrNameLst>
                                      </p:cBhvr>
                                      <p:tavLst>
                                        <p:tav tm="0">
                                          <p:val>
                                            <p:fltVal val="0"/>
                                          </p:val>
                                        </p:tav>
                                        <p:tav tm="100000">
                                          <p:val>
                                            <p:strVal val="#ppt_w"/>
                                          </p:val>
                                        </p:tav>
                                      </p:tavLst>
                                    </p:anim>
                                    <p:anim calcmode="lin" valueType="num">
                                      <p:cBhvr>
                                        <p:cTn id="13" dur="750" fill="hold"/>
                                        <p:tgtEl>
                                          <p:spTgt spid="33"/>
                                        </p:tgtEl>
                                        <p:attrNameLst>
                                          <p:attrName>ppt_h</p:attrName>
                                        </p:attrNameLst>
                                      </p:cBhvr>
                                      <p:tavLst>
                                        <p:tav tm="0">
                                          <p:val>
                                            <p:fltVal val="0"/>
                                          </p:val>
                                        </p:tav>
                                        <p:tav tm="100000">
                                          <p:val>
                                            <p:strVal val="#ppt_h"/>
                                          </p:val>
                                        </p:tav>
                                      </p:tavLst>
                                    </p:anim>
                                    <p:animEffect transition="in" filter="fade">
                                      <p:cBhvr>
                                        <p:cTn id="14" dur="750"/>
                                        <p:tgtEl>
                                          <p:spTgt spid="33"/>
                                        </p:tgtEl>
                                      </p:cBhvr>
                                    </p:animEffect>
                                  </p:childTnLst>
                                </p:cTn>
                              </p:par>
                              <p:par>
                                <p:cTn id="15" presetID="53" presetClass="entr" presetSubtype="16" fill="hold" grpId="0" nodeType="withEffect">
                                  <p:stCondLst>
                                    <p:cond delay="1750"/>
                                  </p:stCondLst>
                                  <p:childTnLst>
                                    <p:set>
                                      <p:cBhvr>
                                        <p:cTn id="16" dur="1" fill="hold">
                                          <p:stCondLst>
                                            <p:cond delay="0"/>
                                          </p:stCondLst>
                                        </p:cTn>
                                        <p:tgtEl>
                                          <p:spTgt spid="34"/>
                                        </p:tgtEl>
                                        <p:attrNameLst>
                                          <p:attrName>style.visibility</p:attrName>
                                        </p:attrNameLst>
                                      </p:cBhvr>
                                      <p:to>
                                        <p:strVal val="visible"/>
                                      </p:to>
                                    </p:set>
                                    <p:anim calcmode="lin" valueType="num">
                                      <p:cBhvr>
                                        <p:cTn id="17" dur="750" fill="hold"/>
                                        <p:tgtEl>
                                          <p:spTgt spid="34"/>
                                        </p:tgtEl>
                                        <p:attrNameLst>
                                          <p:attrName>ppt_w</p:attrName>
                                        </p:attrNameLst>
                                      </p:cBhvr>
                                      <p:tavLst>
                                        <p:tav tm="0">
                                          <p:val>
                                            <p:fltVal val="0"/>
                                          </p:val>
                                        </p:tav>
                                        <p:tav tm="100000">
                                          <p:val>
                                            <p:strVal val="#ppt_w"/>
                                          </p:val>
                                        </p:tav>
                                      </p:tavLst>
                                    </p:anim>
                                    <p:anim calcmode="lin" valueType="num">
                                      <p:cBhvr>
                                        <p:cTn id="18" dur="750" fill="hold"/>
                                        <p:tgtEl>
                                          <p:spTgt spid="34"/>
                                        </p:tgtEl>
                                        <p:attrNameLst>
                                          <p:attrName>ppt_h</p:attrName>
                                        </p:attrNameLst>
                                      </p:cBhvr>
                                      <p:tavLst>
                                        <p:tav tm="0">
                                          <p:val>
                                            <p:fltVal val="0"/>
                                          </p:val>
                                        </p:tav>
                                        <p:tav tm="100000">
                                          <p:val>
                                            <p:strVal val="#ppt_h"/>
                                          </p:val>
                                        </p:tav>
                                      </p:tavLst>
                                    </p:anim>
                                    <p:animEffect transition="in" filter="fade">
                                      <p:cBhvr>
                                        <p:cTn id="19"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2083" name="Rectangle 3">
            <a:extLst>
              <a:ext uri="{FF2B5EF4-FFF2-40B4-BE49-F238E27FC236}">
                <a16:creationId xmlns:a16="http://schemas.microsoft.com/office/drawing/2014/main" id="{E9F76B8C-DF37-4B4D-B5FC-8BC40DF4A663}"/>
              </a:ext>
            </a:extLst>
          </p:cNvPr>
          <p:cNvSpPr>
            <a:spLocks noGrp="1"/>
          </p:cNvSpPr>
          <p:nvPr>
            <p:ph idx="1"/>
          </p:nvPr>
        </p:nvSpPr>
        <p:spPr>
          <a:xfrm>
            <a:off x="3981450" y="1274258"/>
            <a:ext cx="5162550" cy="3118281"/>
          </a:xfrm>
        </p:spPr>
        <p:txBody>
          <a:bodyPr vert="horz" lIns="67866" tIns="33338" rIns="67866" bIns="33338" rtlCol="0">
            <a:normAutofit/>
          </a:bodyPr>
          <a:lstStyle/>
          <a:p>
            <a:pPr marL="0" indent="0">
              <a:spcBef>
                <a:spcPts val="375"/>
              </a:spcBef>
              <a:spcAft>
                <a:spcPts val="375"/>
              </a:spcAft>
              <a:buNone/>
            </a:pPr>
            <a:r>
              <a:rPr lang="en-US" altLang="en-US" sz="1500" b="1" dirty="0">
                <a:latin typeface="Raleway" pitchFamily="2" charset="0"/>
              </a:rPr>
              <a:t>Goal: </a:t>
            </a:r>
            <a:r>
              <a:rPr lang="en-US" altLang="en-US" sz="1500" dirty="0">
                <a:latin typeface="Raleway" pitchFamily="2" charset="0"/>
              </a:rPr>
              <a:t>Write RICE on the board as many times as you can in 10 seconds. From this we will calculate the </a:t>
            </a:r>
            <a:r>
              <a:rPr lang="en-US" altLang="en-US" sz="1500" dirty="0">
                <a:solidFill>
                  <a:srgbClr val="FF0000"/>
                </a:solidFill>
                <a:latin typeface="Raleway" pitchFamily="2" charset="0"/>
              </a:rPr>
              <a:t>total product</a:t>
            </a:r>
            <a:r>
              <a:rPr lang="en-US" altLang="en-US" sz="1500" dirty="0">
                <a:latin typeface="Raleway" pitchFamily="2" charset="0"/>
              </a:rPr>
              <a:t>, </a:t>
            </a:r>
            <a:r>
              <a:rPr lang="en-US" altLang="en-US" sz="1500" dirty="0">
                <a:solidFill>
                  <a:srgbClr val="FF0000"/>
                </a:solidFill>
                <a:latin typeface="Raleway" pitchFamily="2" charset="0"/>
              </a:rPr>
              <a:t>marginal product</a:t>
            </a:r>
            <a:r>
              <a:rPr lang="en-US" altLang="en-US" sz="1500" dirty="0">
                <a:latin typeface="Raleway" pitchFamily="2" charset="0"/>
              </a:rPr>
              <a:t>, </a:t>
            </a:r>
            <a:r>
              <a:rPr lang="en-US" altLang="en-US" sz="1500" dirty="0">
                <a:solidFill>
                  <a:srgbClr val="FF0000"/>
                </a:solidFill>
                <a:latin typeface="Raleway" pitchFamily="2" charset="0"/>
              </a:rPr>
              <a:t>costs</a:t>
            </a:r>
            <a:r>
              <a:rPr lang="en-US" altLang="en-US" sz="1500" dirty="0">
                <a:latin typeface="Raleway" pitchFamily="2" charset="0"/>
              </a:rPr>
              <a:t>, and </a:t>
            </a:r>
            <a:r>
              <a:rPr lang="en-US" altLang="en-US" sz="1500" dirty="0">
                <a:solidFill>
                  <a:srgbClr val="FF0000"/>
                </a:solidFill>
                <a:latin typeface="Raleway" pitchFamily="2" charset="0"/>
              </a:rPr>
              <a:t>profit</a:t>
            </a:r>
            <a:r>
              <a:rPr lang="en-US" altLang="en-US" sz="1500" dirty="0">
                <a:latin typeface="Raleway" pitchFamily="2" charset="0"/>
              </a:rPr>
              <a:t>.</a:t>
            </a:r>
          </a:p>
          <a:p>
            <a:pPr marL="0" indent="0">
              <a:spcBef>
                <a:spcPts val="375"/>
              </a:spcBef>
              <a:spcAft>
                <a:spcPts val="375"/>
              </a:spcAft>
              <a:buNone/>
            </a:pPr>
            <a:r>
              <a:rPr lang="en-US" altLang="en-US" sz="1500" i="1" dirty="0">
                <a:latin typeface="Raleway" pitchFamily="2" charset="0"/>
              </a:rPr>
              <a:t>        </a:t>
            </a:r>
            <a:r>
              <a:rPr lang="en-US" altLang="en-US" sz="1500" b="1" u="sng" dirty="0">
                <a:latin typeface="Raleway" pitchFamily="2" charset="0"/>
              </a:rPr>
              <a:t>Rules:</a:t>
            </a:r>
            <a:r>
              <a:rPr lang="en-US" altLang="en-US" sz="1500" b="1" dirty="0">
                <a:latin typeface="Raleway" pitchFamily="2" charset="0"/>
              </a:rPr>
              <a:t> </a:t>
            </a:r>
          </a:p>
          <a:p>
            <a:pPr lvl="1">
              <a:spcAft>
                <a:spcPts val="375"/>
              </a:spcAft>
            </a:pPr>
            <a:r>
              <a:rPr lang="en-US" altLang="en-US" sz="1350" i="1" dirty="0">
                <a:latin typeface="Raleway" pitchFamily="2" charset="0"/>
              </a:rPr>
              <a:t>The amount of capital is fixed. 1 piece of chalk and the chalkboard.</a:t>
            </a:r>
          </a:p>
          <a:p>
            <a:pPr lvl="1">
              <a:spcAft>
                <a:spcPts val="375"/>
              </a:spcAft>
            </a:pPr>
            <a:r>
              <a:rPr lang="en-US" altLang="en-US" sz="1350" i="1" dirty="0">
                <a:latin typeface="Raleway" pitchFamily="2" charset="0"/>
              </a:rPr>
              <a:t>The 10 second “growing season” is fixed. </a:t>
            </a:r>
            <a:endParaRPr lang="en-US" altLang="en-US" sz="1350" dirty="0">
              <a:latin typeface="Raleway" pitchFamily="2" charset="0"/>
            </a:endParaRPr>
          </a:p>
          <a:p>
            <a:pPr marL="0" indent="0">
              <a:spcBef>
                <a:spcPts val="375"/>
              </a:spcBef>
              <a:spcAft>
                <a:spcPts val="375"/>
              </a:spcAft>
              <a:buNone/>
            </a:pPr>
            <a:r>
              <a:rPr lang="en-US" altLang="en-US" sz="1500" dirty="0">
                <a:latin typeface="Raleway" pitchFamily="2" charset="0"/>
              </a:rPr>
              <a:t>       </a:t>
            </a:r>
            <a:r>
              <a:rPr lang="en-US" altLang="en-US" sz="1500" b="1" u="sng" dirty="0">
                <a:latin typeface="Raleway" pitchFamily="2" charset="0"/>
              </a:rPr>
              <a:t>How profit is earned:</a:t>
            </a:r>
            <a:r>
              <a:rPr lang="en-US" altLang="en-US" sz="1500" b="1" dirty="0">
                <a:latin typeface="Raleway" pitchFamily="2" charset="0"/>
              </a:rPr>
              <a:t> </a:t>
            </a:r>
          </a:p>
          <a:p>
            <a:pPr lvl="1">
              <a:spcAft>
                <a:spcPts val="375"/>
              </a:spcAft>
            </a:pPr>
            <a:r>
              <a:rPr lang="en-US" altLang="en-US" sz="1350" i="1" dirty="0">
                <a:latin typeface="Raleway" pitchFamily="2" charset="0"/>
              </a:rPr>
              <a:t>Each ”Rice” that is “grown” earns $100. However, $200 is charged per worker and there is a $500 fixed cost for playing.</a:t>
            </a:r>
          </a:p>
        </p:txBody>
      </p:sp>
      <p:sp>
        <p:nvSpPr>
          <p:cNvPr id="6147" name="Rectangle 2">
            <a:extLst>
              <a:ext uri="{FF2B5EF4-FFF2-40B4-BE49-F238E27FC236}">
                <a16:creationId xmlns:a16="http://schemas.microsoft.com/office/drawing/2014/main" id="{BBE26620-94BF-9446-A1E3-2D16DA688A5C}"/>
              </a:ext>
            </a:extLst>
          </p:cNvPr>
          <p:cNvSpPr>
            <a:spLocks noGrp="1" noChangeArrowheads="1"/>
          </p:cNvSpPr>
          <p:nvPr>
            <p:ph type="title"/>
          </p:nvPr>
        </p:nvSpPr>
        <p:spPr>
          <a:xfrm>
            <a:off x="0" y="179040"/>
            <a:ext cx="9144000" cy="870347"/>
          </a:xfrm>
        </p:spPr>
        <p:txBody>
          <a:bodyPr vert="horz" lIns="67866" tIns="33338" rIns="67866" bIns="33338" rtlCol="0" anchor="ctr">
            <a:noAutofit/>
          </a:bodyPr>
          <a:lstStyle/>
          <a:p>
            <a:pPr algn="ctr">
              <a:defRPr/>
            </a:pPr>
            <a:r>
              <a:rPr lang="en-US" sz="2800" b="1" dirty="0">
                <a:solidFill>
                  <a:srgbClr val="7030A0"/>
                </a:solidFill>
                <a:latin typeface="Raleway" pitchFamily="2" charset="0"/>
              </a:rPr>
              <a:t>Demonstration:</a:t>
            </a:r>
            <a:r>
              <a:rPr lang="en-US" sz="2800" dirty="0">
                <a:latin typeface="Raleway" pitchFamily="2" charset="0"/>
              </a:rPr>
              <a:t> </a:t>
            </a:r>
            <a:r>
              <a:rPr lang="en-US" sz="2800" b="1" dirty="0">
                <a:latin typeface="Raleway" pitchFamily="2" charset="0"/>
              </a:rPr>
              <a:t>Let’s Grow Rice!</a:t>
            </a:r>
          </a:p>
        </p:txBody>
      </p:sp>
      <p:sp>
        <p:nvSpPr>
          <p:cNvPr id="10" name="TextBox 9">
            <a:extLst>
              <a:ext uri="{FF2B5EF4-FFF2-40B4-BE49-F238E27FC236}">
                <a16:creationId xmlns:a16="http://schemas.microsoft.com/office/drawing/2014/main" id="{F92A184A-2F5E-4F80-AB7A-5DFAC00F3292}"/>
              </a:ext>
            </a:extLst>
          </p:cNvPr>
          <p:cNvSpPr txBox="1"/>
          <p:nvPr/>
        </p:nvSpPr>
        <p:spPr>
          <a:xfrm>
            <a:off x="0" y="4435075"/>
            <a:ext cx="9144000" cy="369332"/>
          </a:xfrm>
          <a:prstGeom prst="rect">
            <a:avLst/>
          </a:prstGeom>
          <a:noFill/>
        </p:spPr>
        <p:txBody>
          <a:bodyPr wrap="square">
            <a:spAutoFit/>
          </a:bodyPr>
          <a:lstStyle/>
          <a:p>
            <a:pPr algn="ctr"/>
            <a:r>
              <a:rPr lang="en-US" b="1" dirty="0">
                <a:solidFill>
                  <a:srgbClr val="7030A0"/>
                </a:solidFill>
                <a:latin typeface="Raleway" pitchFamily="2" charset="0"/>
              </a:rPr>
              <a:t>TPS: </a:t>
            </a:r>
            <a:r>
              <a:rPr lang="en-US" dirty="0">
                <a:latin typeface="Raleway" pitchFamily="2" charset="0"/>
              </a:rPr>
              <a:t>Predict the number of workers (1, 2, 4, 6) that will earn the highest profit.</a:t>
            </a:r>
          </a:p>
        </p:txBody>
      </p:sp>
      <p:pic>
        <p:nvPicPr>
          <p:cNvPr id="1026" name="Picture 2" descr="Rice | Description, History, Cultivation, &amp; Uses | Britannica">
            <a:extLst>
              <a:ext uri="{FF2B5EF4-FFF2-40B4-BE49-F238E27FC236}">
                <a16:creationId xmlns:a16="http://schemas.microsoft.com/office/drawing/2014/main" id="{322150AB-5DA5-21AB-2A31-88321C4EFC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942" y="1274258"/>
            <a:ext cx="4137392" cy="2759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174784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2083">
                                            <p:txEl>
                                              <p:pRg st="0" end="0"/>
                                            </p:txEl>
                                          </p:spTgt>
                                        </p:tgtEl>
                                        <p:attrNameLst>
                                          <p:attrName>style.visibility</p:attrName>
                                        </p:attrNameLst>
                                      </p:cBhvr>
                                      <p:to>
                                        <p:strVal val="visible"/>
                                      </p:to>
                                    </p:set>
                                    <p:animEffect transition="in" filter="dissolve">
                                      <p:cBhvr>
                                        <p:cTn id="7" dur="500"/>
                                        <p:tgtEl>
                                          <p:spTgt spid="30208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02083">
                                            <p:txEl>
                                              <p:pRg st="1" end="1"/>
                                            </p:txEl>
                                          </p:spTgt>
                                        </p:tgtEl>
                                        <p:attrNameLst>
                                          <p:attrName>style.visibility</p:attrName>
                                        </p:attrNameLst>
                                      </p:cBhvr>
                                      <p:to>
                                        <p:strVal val="visible"/>
                                      </p:to>
                                    </p:set>
                                    <p:animEffect transition="in" filter="dissolve">
                                      <p:cBhvr>
                                        <p:cTn id="12" dur="500"/>
                                        <p:tgtEl>
                                          <p:spTgt spid="30208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02083">
                                            <p:txEl>
                                              <p:pRg st="2" end="2"/>
                                            </p:txEl>
                                          </p:spTgt>
                                        </p:tgtEl>
                                        <p:attrNameLst>
                                          <p:attrName>style.visibility</p:attrName>
                                        </p:attrNameLst>
                                      </p:cBhvr>
                                      <p:to>
                                        <p:strVal val="visible"/>
                                      </p:to>
                                    </p:set>
                                    <p:animEffect transition="in" filter="dissolve">
                                      <p:cBhvr>
                                        <p:cTn id="15" dur="500"/>
                                        <p:tgtEl>
                                          <p:spTgt spid="30208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02083">
                                            <p:txEl>
                                              <p:pRg st="3" end="3"/>
                                            </p:txEl>
                                          </p:spTgt>
                                        </p:tgtEl>
                                        <p:attrNameLst>
                                          <p:attrName>style.visibility</p:attrName>
                                        </p:attrNameLst>
                                      </p:cBhvr>
                                      <p:to>
                                        <p:strVal val="visible"/>
                                      </p:to>
                                    </p:set>
                                    <p:animEffect transition="in" filter="dissolve">
                                      <p:cBhvr>
                                        <p:cTn id="18" dur="500"/>
                                        <p:tgtEl>
                                          <p:spTgt spid="302083">
                                            <p:txEl>
                                              <p:pRg st="3" end="3"/>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02083">
                                            <p:txEl>
                                              <p:pRg st="4" end="4"/>
                                            </p:txEl>
                                          </p:spTgt>
                                        </p:tgtEl>
                                        <p:attrNameLst>
                                          <p:attrName>style.visibility</p:attrName>
                                        </p:attrNameLst>
                                      </p:cBhvr>
                                      <p:to>
                                        <p:strVal val="visible"/>
                                      </p:to>
                                    </p:set>
                                    <p:animEffect transition="in" filter="dissolve">
                                      <p:cBhvr>
                                        <p:cTn id="23" dur="500"/>
                                        <p:tgtEl>
                                          <p:spTgt spid="30208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02083">
                                            <p:txEl>
                                              <p:pRg st="5" end="5"/>
                                            </p:txEl>
                                          </p:spTgt>
                                        </p:tgtEl>
                                        <p:attrNameLst>
                                          <p:attrName>style.visibility</p:attrName>
                                        </p:attrNameLst>
                                      </p:cBhvr>
                                      <p:to>
                                        <p:strVal val="visible"/>
                                      </p:to>
                                    </p:set>
                                    <p:animEffect transition="in" filter="dissolve">
                                      <p:cBhvr>
                                        <p:cTn id="26" dur="500"/>
                                        <p:tgtEl>
                                          <p:spTgt spid="30208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2083" grpId="0" build="p"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0EC593F1-3087-A04D-9A66-411D5356620F}"/>
              </a:ext>
            </a:extLst>
          </p:cNvPr>
          <p:cNvSpPr>
            <a:spLocks noGrp="1"/>
          </p:cNvSpPr>
          <p:nvPr>
            <p:ph type="title" idx="4294967295"/>
          </p:nvPr>
        </p:nvSpPr>
        <p:spPr>
          <a:xfrm>
            <a:off x="837488" y="252410"/>
            <a:ext cx="7486115" cy="729854"/>
          </a:xfrm>
        </p:spPr>
        <p:txBody>
          <a:bodyPr>
            <a:noAutofit/>
          </a:bodyPr>
          <a:lstStyle/>
          <a:p>
            <a:r>
              <a:rPr lang="en-US" altLang="en-US" sz="2400" b="1" dirty="0">
                <a:latin typeface="Raleway" pitchFamily="2" charset="77"/>
              </a:rPr>
              <a:t>Where does diminishing marginal product begin?</a:t>
            </a:r>
          </a:p>
        </p:txBody>
      </p:sp>
      <p:graphicFrame>
        <p:nvGraphicFramePr>
          <p:cNvPr id="5" name="Table 4">
            <a:extLst>
              <a:ext uri="{FF2B5EF4-FFF2-40B4-BE49-F238E27FC236}">
                <a16:creationId xmlns:a16="http://schemas.microsoft.com/office/drawing/2014/main" id="{71E27D57-205F-DA42-A3D6-099F516755C1}"/>
              </a:ext>
            </a:extLst>
          </p:cNvPr>
          <p:cNvGraphicFramePr>
            <a:graphicFrameLocks noGrp="1"/>
          </p:cNvGraphicFramePr>
          <p:nvPr>
            <p:extLst>
              <p:ext uri="{D42A27DB-BD31-4B8C-83A1-F6EECF244321}">
                <p14:modId xmlns:p14="http://schemas.microsoft.com/office/powerpoint/2010/main" val="1992429090"/>
              </p:ext>
            </p:extLst>
          </p:nvPr>
        </p:nvGraphicFramePr>
        <p:xfrm>
          <a:off x="743812" y="819976"/>
          <a:ext cx="7673466" cy="4283624"/>
        </p:xfrm>
        <a:graphic>
          <a:graphicData uri="http://schemas.openxmlformats.org/drawingml/2006/table">
            <a:tbl>
              <a:tblPr bandRow="1">
                <a:tableStyleId>{3B4B98B0-60AC-42C2-AFA5-B58CD77FA1E5}</a:tableStyleId>
              </a:tblPr>
              <a:tblGrid>
                <a:gridCol w="3905852">
                  <a:extLst>
                    <a:ext uri="{9D8B030D-6E8A-4147-A177-3AD203B41FA5}">
                      <a16:colId xmlns:a16="http://schemas.microsoft.com/office/drawing/2014/main" val="20000"/>
                    </a:ext>
                  </a:extLst>
                </a:gridCol>
                <a:gridCol w="3767614">
                  <a:extLst>
                    <a:ext uri="{9D8B030D-6E8A-4147-A177-3AD203B41FA5}">
                      <a16:colId xmlns:a16="http://schemas.microsoft.com/office/drawing/2014/main" val="20001"/>
                    </a:ext>
                  </a:extLst>
                </a:gridCol>
              </a:tblGrid>
              <a:tr h="333446">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0" u="none" strike="noStrike" cap="none" normalizeH="0" baseline="0" dirty="0">
                          <a:ln>
                            <a:noFill/>
                          </a:ln>
                          <a:solidFill>
                            <a:srgbClr val="FFFFFF"/>
                          </a:solidFill>
                          <a:effectLst/>
                          <a:latin typeface="Raleway" pitchFamily="2" charset="77"/>
                        </a:rPr>
                        <a:t>Workers</a:t>
                      </a:r>
                      <a:endParaRPr kumimoji="0" lang="en-US" sz="1600" b="0" i="0" u="none" strike="noStrike" cap="none" normalizeH="0" baseline="0" dirty="0">
                        <a:ln>
                          <a:noFill/>
                        </a:ln>
                        <a:solidFill>
                          <a:srgbClr val="FFFFFF"/>
                        </a:solidFill>
                        <a:effectLst/>
                        <a:latin typeface="Raleway" pitchFamily="2" charset="77"/>
                        <a:ea typeface="Open Sans Light" panose="020B0606030504020204" pitchFamily="34" charset="0"/>
                        <a:cs typeface="Open Sans Light" panose="020B0606030504020204" pitchFamily="34" charset="0"/>
                      </a:endParaRPr>
                    </a:p>
                  </a:txBody>
                  <a:tcPr marL="68579" marR="68579" marT="34273" marB="34273" anchor="ctr" horzOverflow="overflow">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0" u="none" strike="noStrike" cap="none" normalizeH="0" baseline="0" dirty="0">
                          <a:ln>
                            <a:noFill/>
                          </a:ln>
                          <a:solidFill>
                            <a:srgbClr val="FFFFFF"/>
                          </a:solidFill>
                          <a:effectLst/>
                          <a:latin typeface="Raleway" pitchFamily="2" charset="77"/>
                        </a:rPr>
                        <a:t>Total Product</a:t>
                      </a:r>
                      <a:endParaRPr kumimoji="0" lang="en-US" sz="1600" b="0" i="0" u="none" strike="noStrike" cap="none" normalizeH="0" baseline="0" dirty="0">
                        <a:ln>
                          <a:noFill/>
                        </a:ln>
                        <a:solidFill>
                          <a:srgbClr val="FFFFFF"/>
                        </a:solidFill>
                        <a:effectLst/>
                        <a:latin typeface="Raleway" pitchFamily="2" charset="77"/>
                        <a:ea typeface="Open Sans Light" panose="020B0606030504020204" pitchFamily="34" charset="0"/>
                        <a:cs typeface="Open Sans Light" panose="020B0606030504020204" pitchFamily="34" charset="0"/>
                      </a:endParaRPr>
                    </a:p>
                  </a:txBody>
                  <a:tcPr marL="68579" marR="68579" marT="34273" marB="34273" anchor="ctr" horzOverflow="overflow">
                    <a:solidFill>
                      <a:schemeClr val="accent1"/>
                    </a:solidFill>
                  </a:tcPr>
                </a:tc>
                <a:extLst>
                  <a:ext uri="{0D108BD9-81ED-4DB2-BD59-A6C34878D82A}">
                    <a16:rowId xmlns:a16="http://schemas.microsoft.com/office/drawing/2014/main" val="10000"/>
                  </a:ext>
                </a:extLst>
              </a:tr>
              <a:tr h="333446">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0</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a:t>
                      </a:r>
                    </a:p>
                  </a:txBody>
                  <a:tcPr marL="68579" marR="68579" marT="34273" marB="34273" anchor="ctr" horzOverflow="overflow"/>
                </a:tc>
                <a:extLst>
                  <a:ext uri="{0D108BD9-81ED-4DB2-BD59-A6C34878D82A}">
                    <a16:rowId xmlns:a16="http://schemas.microsoft.com/office/drawing/2014/main" val="10001"/>
                  </a:ext>
                </a:extLst>
              </a:tr>
              <a:tr h="395849">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1</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2"/>
                  </a:ext>
                </a:extLst>
              </a:tr>
              <a:tr h="47545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2</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3"/>
                  </a:ext>
                </a:extLst>
              </a:tr>
              <a:tr h="55236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3</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4"/>
                  </a:ext>
                </a:extLst>
              </a:tr>
              <a:tr h="510414">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4</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5"/>
                  </a:ext>
                </a:extLst>
              </a:tr>
              <a:tr h="461471">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5</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6"/>
                  </a:ext>
                </a:extLst>
              </a:tr>
              <a:tr h="462016">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6</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7"/>
                  </a:ext>
                </a:extLst>
              </a:tr>
              <a:tr h="462016">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7</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917502019"/>
                  </a:ext>
                </a:extLst>
              </a:tr>
              <a:tr h="24311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rPr>
                        <a:t>8</a:t>
                      </a: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4097763654"/>
                  </a:ext>
                </a:extLst>
              </a:tr>
            </a:tbl>
          </a:graphicData>
        </a:graphic>
      </p:graphicFrame>
    </p:spTree>
    <p:extLst>
      <p:ext uri="{BB962C8B-B14F-4D97-AF65-F5344CB8AC3E}">
        <p14:creationId xmlns:p14="http://schemas.microsoft.com/office/powerpoint/2010/main" val="2299842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additive="base">
                                        <p:cTn id="7" dur="750" fill="hold"/>
                                        <p:tgtEl>
                                          <p:spTgt spid="9218"/>
                                        </p:tgtEl>
                                        <p:attrNameLst>
                                          <p:attrName>ppt_x</p:attrName>
                                        </p:attrNameLst>
                                      </p:cBhvr>
                                      <p:tavLst>
                                        <p:tav tm="0">
                                          <p:val>
                                            <p:strVal val="0-#ppt_w/2"/>
                                          </p:val>
                                        </p:tav>
                                        <p:tav tm="100000">
                                          <p:val>
                                            <p:strVal val="#ppt_x"/>
                                          </p:val>
                                        </p:tav>
                                      </p:tavLst>
                                    </p:anim>
                                    <p:anim calcmode="lin" valueType="num">
                                      <p:cBhvr additive="base">
                                        <p:cTn id="8" dur="750" fill="hold"/>
                                        <p:tgtEl>
                                          <p:spTgt spid="921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1+#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7961F7EE-8BFE-1146-9C92-FE3F4CF3E14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51870" r="391"/>
          <a:stretch/>
        </p:blipFill>
        <p:spPr>
          <a:xfrm>
            <a:off x="613769" y="457200"/>
            <a:ext cx="3808960" cy="4229100"/>
          </a:xfrm>
        </p:spPr>
      </p:pic>
      <p:pic>
        <p:nvPicPr>
          <p:cNvPr id="9" name="Picture 8">
            <a:extLst>
              <a:ext uri="{FF2B5EF4-FFF2-40B4-BE49-F238E27FC236}">
                <a16:creationId xmlns:a16="http://schemas.microsoft.com/office/drawing/2014/main" id="{5C49B300-9C6C-BB4D-8200-7AEEA883E798}"/>
              </a:ext>
            </a:extLst>
          </p:cNvPr>
          <p:cNvPicPr>
            <a:picLocks noChangeAspect="1"/>
          </p:cNvPicPr>
          <p:nvPr/>
        </p:nvPicPr>
        <p:blipFill>
          <a:blip r:embed="rId4"/>
          <a:stretch>
            <a:fillRect/>
          </a:stretch>
        </p:blipFill>
        <p:spPr>
          <a:xfrm>
            <a:off x="5613529" y="711689"/>
            <a:ext cx="2530868" cy="860495"/>
          </a:xfrm>
          <a:prstGeom prst="rect">
            <a:avLst/>
          </a:prstGeom>
        </p:spPr>
      </p:pic>
      <p:grpSp>
        <p:nvGrpSpPr>
          <p:cNvPr id="13" name="Group 12">
            <a:extLst>
              <a:ext uri="{FF2B5EF4-FFF2-40B4-BE49-F238E27FC236}">
                <a16:creationId xmlns:a16="http://schemas.microsoft.com/office/drawing/2014/main" id="{4846D308-2B7C-471B-8031-3B2BDE12615A}"/>
              </a:ext>
            </a:extLst>
          </p:cNvPr>
          <p:cNvGrpSpPr/>
          <p:nvPr/>
        </p:nvGrpSpPr>
        <p:grpSpPr>
          <a:xfrm>
            <a:off x="5208450" y="2209310"/>
            <a:ext cx="3052437" cy="553998"/>
            <a:chOff x="7136304" y="4329885"/>
            <a:chExt cx="4069915" cy="738662"/>
          </a:xfrm>
        </p:grpSpPr>
        <p:sp>
          <p:nvSpPr>
            <p:cNvPr id="10" name="TextBox 9">
              <a:extLst>
                <a:ext uri="{FF2B5EF4-FFF2-40B4-BE49-F238E27FC236}">
                  <a16:creationId xmlns:a16="http://schemas.microsoft.com/office/drawing/2014/main" id="{0399A21C-4F58-4CFA-81B0-D2FE82EBBFC2}"/>
                </a:ext>
              </a:extLst>
            </p:cNvPr>
            <p:cNvSpPr txBox="1"/>
            <p:nvPr/>
          </p:nvSpPr>
          <p:spPr>
            <a:xfrm>
              <a:off x="7136304" y="4406831"/>
              <a:ext cx="925896" cy="553996"/>
            </a:xfrm>
            <a:prstGeom prst="rect">
              <a:avLst/>
            </a:prstGeom>
            <a:noFill/>
          </p:spPr>
          <p:txBody>
            <a:bodyPr wrap="none" rtlCol="0" anchor="ctr">
              <a:sp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kumimoji="0" lang="id-ID" sz="2100" b="0" i="0" u="none" strike="noStrike" kern="1200" cap="none" spc="3375"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rPr>
                <a:t>!</a:t>
              </a:r>
              <a:endParaRPr kumimoji="0" lang="id-ID" sz="2100" b="0" i="0" u="none" strike="noStrike" kern="1200" cap="none" spc="0"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endParaRPr>
            </a:p>
          </p:txBody>
        </p:sp>
        <p:sp>
          <p:nvSpPr>
            <p:cNvPr id="11" name="TextBox 10">
              <a:extLst>
                <a:ext uri="{FF2B5EF4-FFF2-40B4-BE49-F238E27FC236}">
                  <a16:creationId xmlns:a16="http://schemas.microsoft.com/office/drawing/2014/main" id="{25EB0C66-BE77-4A41-AC67-2915B9249574}"/>
                </a:ext>
              </a:extLst>
            </p:cNvPr>
            <p:cNvSpPr txBox="1"/>
            <p:nvPr/>
          </p:nvSpPr>
          <p:spPr>
            <a:xfrm>
              <a:off x="7594136" y="4329885"/>
              <a:ext cx="3612083" cy="738662"/>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500" b="0" i="0" u="none" strike="noStrike" kern="1200" cap="none" spc="0" normalizeH="0" baseline="0" noProof="0" dirty="0">
                  <a:ln>
                    <a:noFill/>
                  </a:ln>
                  <a:solidFill>
                    <a:srgbClr val="333333"/>
                  </a:solidFill>
                  <a:effectLst/>
                  <a:uLnTx/>
                  <a:uFillTx/>
                  <a:latin typeface="Asap"/>
                  <a:ea typeface="MS PGothic" panose="020B0600070205080204" pitchFamily="34" charset="-128"/>
                  <a:cs typeface="+mn-cs"/>
                </a:rPr>
                <a:t>Launch the </a:t>
              </a:r>
              <a:r>
                <a:rPr kumimoji="0" lang="en-US" altLang="en-US" sz="1500" b="0" i="0" u="none" strike="noStrike" kern="1200" cap="none" spc="0" normalizeH="0" baseline="0" noProof="0" dirty="0" err="1">
                  <a:ln>
                    <a:noFill/>
                  </a:ln>
                  <a:solidFill>
                    <a:srgbClr val="333333"/>
                  </a:solidFill>
                  <a:effectLst/>
                  <a:uLnTx/>
                  <a:uFillTx/>
                  <a:latin typeface="Asap"/>
                  <a:ea typeface="MS PGothic" panose="020B0600070205080204" pitchFamily="34" charset="-128"/>
                  <a:cs typeface="+mn-cs"/>
                </a:rPr>
                <a:t>Kahoot</a:t>
              </a:r>
              <a:r>
                <a:rPr kumimoji="0" lang="en-US" altLang="en-US" sz="1500" b="0" i="0" u="none" strike="noStrike" kern="1200" cap="none" spc="0" normalizeH="0" baseline="0" noProof="0" dirty="0">
                  <a:ln>
                    <a:noFill/>
                  </a:ln>
                  <a:solidFill>
                    <a:srgbClr val="333333"/>
                  </a:solidFill>
                  <a:effectLst/>
                  <a:uLnTx/>
                  <a:uFillTx/>
                  <a:latin typeface="Asap"/>
                  <a:ea typeface="MS PGothic" panose="020B0600070205080204" pitchFamily="34" charset="-128"/>
                  <a:cs typeface="+mn-cs"/>
                </a:rPr>
                <a:t>! app or go to </a:t>
              </a:r>
              <a:r>
                <a:rPr kumimoji="0" lang="en-US" altLang="en-US" sz="1500" b="0" i="0" u="none" strike="noStrike" kern="1200" cap="none" spc="0" normalizeH="0" baseline="0" noProof="0" dirty="0" err="1">
                  <a:ln>
                    <a:noFill/>
                  </a:ln>
                  <a:solidFill>
                    <a:srgbClr val="333333"/>
                  </a:solidFill>
                  <a:effectLst/>
                  <a:uLnTx/>
                  <a:uFillTx/>
                  <a:latin typeface="Asap"/>
                  <a:ea typeface="MS PGothic" panose="020B0600070205080204" pitchFamily="34" charset="-128"/>
                  <a:cs typeface="+mn-cs"/>
                </a:rPr>
                <a:t>Kahoot.it</a:t>
              </a:r>
              <a:r>
                <a:rPr kumimoji="0" lang="en-US" altLang="en-US" sz="1500" b="0" i="0" u="none" strike="noStrike" kern="1200" cap="none" spc="0" normalizeH="0" baseline="0" noProof="0" dirty="0">
                  <a:ln>
                    <a:noFill/>
                  </a:ln>
                  <a:solidFill>
                    <a:srgbClr val="333333"/>
                  </a:solidFill>
                  <a:effectLst/>
                  <a:uLnTx/>
                  <a:uFillTx/>
                  <a:latin typeface="Asap"/>
                  <a:ea typeface="MS PGothic" panose="020B0600070205080204" pitchFamily="34" charset="-128"/>
                  <a:cs typeface="+mn-cs"/>
                </a:rPr>
                <a:t> to play the challenge.</a:t>
              </a:r>
              <a:endParaRPr kumimoji="0" lang="id-ID" sz="15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14" name="Group 13">
            <a:extLst>
              <a:ext uri="{FF2B5EF4-FFF2-40B4-BE49-F238E27FC236}">
                <a16:creationId xmlns:a16="http://schemas.microsoft.com/office/drawing/2014/main" id="{864F1294-8A61-405E-B976-EF9B6DE15627}"/>
              </a:ext>
            </a:extLst>
          </p:cNvPr>
          <p:cNvGrpSpPr/>
          <p:nvPr/>
        </p:nvGrpSpPr>
        <p:grpSpPr>
          <a:xfrm>
            <a:off x="5208450" y="2954492"/>
            <a:ext cx="3172510" cy="784830"/>
            <a:chOff x="7314668" y="3721727"/>
            <a:chExt cx="2881705" cy="1046437"/>
          </a:xfrm>
        </p:grpSpPr>
        <p:sp>
          <p:nvSpPr>
            <p:cNvPr id="15" name="TextBox 14">
              <a:extLst>
                <a:ext uri="{FF2B5EF4-FFF2-40B4-BE49-F238E27FC236}">
                  <a16:creationId xmlns:a16="http://schemas.microsoft.com/office/drawing/2014/main" id="{F75B5712-6940-4001-8EBE-9E4FA5E9B8B0}"/>
                </a:ext>
              </a:extLst>
            </p:cNvPr>
            <p:cNvSpPr txBox="1"/>
            <p:nvPr/>
          </p:nvSpPr>
          <p:spPr>
            <a:xfrm>
              <a:off x="7314668" y="3952561"/>
              <a:ext cx="630769" cy="553996"/>
            </a:xfrm>
            <a:prstGeom prst="rect">
              <a:avLst/>
            </a:prstGeom>
            <a:noFill/>
          </p:spPr>
          <p:txBody>
            <a:bodyPr wrap="none" rtlCol="0" anchor="ctr">
              <a:sp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kumimoji="0" lang="id-ID" sz="2100" b="0" i="0" u="none" strike="noStrike" kern="1200" cap="none" spc="3375"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rPr>
                <a:t>!</a:t>
              </a:r>
              <a:endParaRPr kumimoji="0" lang="id-ID" sz="2100" b="0" i="0" u="none" strike="noStrike" kern="1200" cap="none" spc="0"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endParaRPr>
            </a:p>
          </p:txBody>
        </p:sp>
        <p:sp>
          <p:nvSpPr>
            <p:cNvPr id="16" name="TextBox 15">
              <a:extLst>
                <a:ext uri="{FF2B5EF4-FFF2-40B4-BE49-F238E27FC236}">
                  <a16:creationId xmlns:a16="http://schemas.microsoft.com/office/drawing/2014/main" id="{6DC6DBFF-CE1D-4172-88D2-922EA8393FD6}"/>
                </a:ext>
              </a:extLst>
            </p:cNvPr>
            <p:cNvSpPr txBox="1"/>
            <p:nvPr/>
          </p:nvSpPr>
          <p:spPr>
            <a:xfrm>
              <a:off x="7630053" y="3721727"/>
              <a:ext cx="2566320" cy="1046437"/>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500" b="0" i="0" u="none" strike="noStrike" kern="1200" cap="none" spc="0" normalizeH="0" baseline="0" noProof="0" dirty="0">
                  <a:ln>
                    <a:noFill/>
                  </a:ln>
                  <a:solidFill>
                    <a:prstClr val="black"/>
                  </a:solidFill>
                  <a:effectLst/>
                  <a:uLnTx/>
                  <a:uFillTx/>
                  <a:latin typeface="Calibri"/>
                  <a:ea typeface="MS PGothic" panose="020B0600070205080204" pitchFamily="34" charset="-128"/>
                  <a:cs typeface="+mn-cs"/>
                </a:rPr>
                <a:t>For your </a:t>
              </a:r>
              <a:r>
                <a:rPr kumimoji="0" lang="en-US" altLang="en-US" sz="1500" b="0" i="0" u="none" strike="noStrike" kern="1200" cap="none" spc="0" normalizeH="0" baseline="0" noProof="0" dirty="0" err="1">
                  <a:ln>
                    <a:noFill/>
                  </a:ln>
                  <a:solidFill>
                    <a:prstClr val="black"/>
                  </a:solidFill>
                  <a:effectLst/>
                  <a:uLnTx/>
                  <a:uFillTx/>
                  <a:latin typeface="Calibri"/>
                  <a:ea typeface="MS PGothic" panose="020B0600070205080204" pitchFamily="34" charset="-128"/>
                  <a:cs typeface="+mn-cs"/>
                </a:rPr>
                <a:t>Kahoot</a:t>
              </a:r>
              <a:r>
                <a:rPr kumimoji="0" lang="en-US" altLang="en-US" sz="1500" b="0" i="0" u="none" strike="noStrike" kern="1200" cap="none" spc="0" normalizeH="0" baseline="0" noProof="0" dirty="0">
                  <a:ln>
                    <a:noFill/>
                  </a:ln>
                  <a:solidFill>
                    <a:prstClr val="black"/>
                  </a:solidFill>
                  <a:effectLst/>
                  <a:uLnTx/>
                  <a:uFillTx/>
                  <a:latin typeface="Calibri"/>
                  <a:ea typeface="MS PGothic" panose="020B0600070205080204" pitchFamily="34" charset="-128"/>
                  <a:cs typeface="+mn-cs"/>
                </a:rPr>
                <a:t>! nickname, use your EID. You must do this to earn participation points.</a:t>
              </a:r>
              <a:endParaRPr kumimoji="0" lang="id-ID" sz="15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17" name="TextBox 16">
            <a:extLst>
              <a:ext uri="{FF2B5EF4-FFF2-40B4-BE49-F238E27FC236}">
                <a16:creationId xmlns:a16="http://schemas.microsoft.com/office/drawing/2014/main" id="{205F0A78-483D-5B4C-88C0-DB8FE98F3A09}"/>
              </a:ext>
            </a:extLst>
          </p:cNvPr>
          <p:cNvSpPr txBox="1"/>
          <p:nvPr/>
        </p:nvSpPr>
        <p:spPr>
          <a:xfrm>
            <a:off x="5204609" y="3958606"/>
            <a:ext cx="694422" cy="415498"/>
          </a:xfrm>
          <a:prstGeom prst="rect">
            <a:avLst/>
          </a:prstGeom>
          <a:noFill/>
        </p:spPr>
        <p:txBody>
          <a:bodyPr wrap="none" rtlCol="0" anchor="ctr">
            <a:sp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kumimoji="0" lang="id-ID" sz="2100" b="0" i="0" u="none" strike="noStrike" kern="1200" cap="none" spc="3375"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rPr>
              <a:t>!</a:t>
            </a:r>
            <a:endParaRPr kumimoji="0" lang="id-ID" sz="2100" b="0" i="0" u="none" strike="noStrike" kern="1200" cap="none" spc="0" normalizeH="0" baseline="0" noProof="0" dirty="0">
              <a:ln>
                <a:noFill/>
              </a:ln>
              <a:solidFill>
                <a:srgbClr val="DE414B"/>
              </a:solidFill>
              <a:effectLst/>
              <a:uLnTx/>
              <a:uFillTx/>
              <a:latin typeface="la-solid-900" panose="02000503000000000000" pitchFamily="2" charset="0"/>
              <a:ea typeface="MS PGothic" panose="020B0600070205080204" pitchFamily="34" charset="-128"/>
              <a:cs typeface="+mn-cs"/>
            </a:endParaRPr>
          </a:p>
        </p:txBody>
      </p:sp>
      <p:sp>
        <p:nvSpPr>
          <p:cNvPr id="18" name="TextBox 17">
            <a:extLst>
              <a:ext uri="{FF2B5EF4-FFF2-40B4-BE49-F238E27FC236}">
                <a16:creationId xmlns:a16="http://schemas.microsoft.com/office/drawing/2014/main" id="{244A960D-C5F6-2A40-A002-DC4D2D9EAB51}"/>
              </a:ext>
            </a:extLst>
          </p:cNvPr>
          <p:cNvSpPr txBox="1"/>
          <p:nvPr/>
        </p:nvSpPr>
        <p:spPr>
          <a:xfrm>
            <a:off x="5565447" y="3900898"/>
            <a:ext cx="2964784" cy="553998"/>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500" b="0" i="0" u="none" strike="noStrike" kern="1200" cap="none" spc="0" normalizeH="0" baseline="0" noProof="0" dirty="0">
                <a:ln>
                  <a:noFill/>
                </a:ln>
                <a:solidFill>
                  <a:prstClr val="black"/>
                </a:solidFill>
                <a:effectLst/>
                <a:uLnTx/>
                <a:uFillTx/>
                <a:latin typeface="Calibri"/>
                <a:ea typeface="MS PGothic" panose="020B0600070205080204" pitchFamily="34" charset="-128"/>
                <a:cs typeface="+mn-cs"/>
              </a:rPr>
              <a:t>Points are earned for correct answers, not speed.</a:t>
            </a:r>
            <a:endParaRPr kumimoji="0" lang="id-ID" sz="15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32218863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5EB0C66-BE77-4A41-AC67-2915B9249574}"/>
              </a:ext>
            </a:extLst>
          </p:cNvPr>
          <p:cNvSpPr txBox="1"/>
          <p:nvPr/>
        </p:nvSpPr>
        <p:spPr>
          <a:xfrm>
            <a:off x="5550841" y="2477135"/>
            <a:ext cx="2716859" cy="1754326"/>
          </a:xfrm>
          <a:prstGeom prst="rect">
            <a:avLst/>
          </a:prstGeom>
          <a:noFill/>
        </p:spPr>
        <p:txBody>
          <a:bodyPr wrap="square" rtlCol="0">
            <a:spAutoFit/>
          </a:bodyPr>
          <a:lstStyle/>
          <a:p>
            <a:pPr lvl="0" defTabSz="685783" eaLnBrk="1" fontAlgn="auto" hangingPunct="1">
              <a:spcBef>
                <a:spcPts val="0"/>
              </a:spcBef>
              <a:spcAft>
                <a:spcPts val="0"/>
              </a:spcAft>
              <a:defRPr/>
            </a:pPr>
            <a:r>
              <a:rPr lang="en-US" altLang="en-US" dirty="0">
                <a:solidFill>
                  <a:srgbClr val="333333"/>
                </a:solidFill>
                <a:latin typeface="Raleway" pitchFamily="2" charset="77"/>
              </a:rPr>
              <a:t>Total </a:t>
            </a:r>
            <a:r>
              <a:rPr lang="en-US" altLang="en-US" b="1" dirty="0">
                <a:solidFill>
                  <a:schemeClr val="accent2"/>
                </a:solidFill>
                <a:latin typeface="Raleway" pitchFamily="2" charset="77"/>
              </a:rPr>
              <a:t>fixed</a:t>
            </a:r>
            <a:r>
              <a:rPr lang="en-US" altLang="en-US" dirty="0">
                <a:solidFill>
                  <a:srgbClr val="333333"/>
                </a:solidFill>
                <a:latin typeface="Raleway" pitchFamily="2" charset="77"/>
              </a:rPr>
              <a:t> costs </a:t>
            </a:r>
            <a:r>
              <a:rPr lang="en-US" altLang="en-US">
                <a:solidFill>
                  <a:srgbClr val="333333"/>
                </a:solidFill>
                <a:latin typeface="Raleway" pitchFamily="2" charset="77"/>
              </a:rPr>
              <a:t>are </a:t>
            </a:r>
            <a:r>
              <a:rPr lang="en-US" altLang="en-US">
                <a:solidFill>
                  <a:schemeClr val="accent2"/>
                </a:solidFill>
                <a:latin typeface="Raleway" pitchFamily="2" charset="77"/>
              </a:rPr>
              <a:t>constant</a:t>
            </a:r>
            <a:r>
              <a:rPr lang="en-US" altLang="en-US">
                <a:solidFill>
                  <a:srgbClr val="333333"/>
                </a:solidFill>
                <a:latin typeface="Raleway" pitchFamily="2" charset="77"/>
              </a:rPr>
              <a:t> </a:t>
            </a:r>
            <a:r>
              <a:rPr lang="en-US" altLang="en-US" dirty="0">
                <a:solidFill>
                  <a:srgbClr val="333333"/>
                </a:solidFill>
                <a:latin typeface="Raleway" pitchFamily="2" charset="77"/>
              </a:rPr>
              <a:t>no matter how much is produced.</a:t>
            </a:r>
          </a:p>
          <a:p>
            <a:pPr lvl="0" defTabSz="685783" eaLnBrk="1" fontAlgn="auto" hangingPunct="1">
              <a:spcBef>
                <a:spcPts val="0"/>
              </a:spcBef>
              <a:spcAft>
                <a:spcPts val="0"/>
              </a:spcAft>
              <a:defRPr/>
            </a:pPr>
            <a:endParaRPr lang="en-US" altLang="en-US" dirty="0">
              <a:solidFill>
                <a:srgbClr val="333333"/>
              </a:solidFill>
              <a:latin typeface="Raleway" pitchFamily="2" charset="77"/>
            </a:endParaRPr>
          </a:p>
          <a:p>
            <a:pPr lvl="0" defTabSz="685783" eaLnBrk="1" fontAlgn="auto" hangingPunct="1">
              <a:spcBef>
                <a:spcPts val="0"/>
              </a:spcBef>
              <a:spcAft>
                <a:spcPts val="0"/>
              </a:spcAft>
              <a:defRPr/>
            </a:pPr>
            <a:r>
              <a:rPr lang="en-US" altLang="en-US" dirty="0">
                <a:solidFill>
                  <a:srgbClr val="333333"/>
                </a:solidFill>
                <a:latin typeface="Raleway" pitchFamily="2" charset="77"/>
              </a:rPr>
              <a:t>Total </a:t>
            </a:r>
            <a:r>
              <a:rPr lang="en-US" altLang="en-US" b="1" dirty="0">
                <a:solidFill>
                  <a:schemeClr val="accent2"/>
                </a:solidFill>
                <a:latin typeface="Raleway" pitchFamily="2" charset="77"/>
              </a:rPr>
              <a:t>variable</a:t>
            </a:r>
            <a:r>
              <a:rPr lang="en-US" altLang="en-US" dirty="0">
                <a:solidFill>
                  <a:srgbClr val="333333"/>
                </a:solidFill>
                <a:latin typeface="Raleway" pitchFamily="2" charset="77"/>
              </a:rPr>
              <a:t> costs </a:t>
            </a:r>
            <a:r>
              <a:rPr lang="en-US" altLang="en-US" dirty="0">
                <a:solidFill>
                  <a:schemeClr val="accent2"/>
                </a:solidFill>
                <a:latin typeface="Raleway" pitchFamily="2" charset="77"/>
              </a:rPr>
              <a:t>rise</a:t>
            </a:r>
            <a:r>
              <a:rPr lang="en-US" altLang="en-US" dirty="0">
                <a:solidFill>
                  <a:srgbClr val="333333"/>
                </a:solidFill>
                <a:latin typeface="Raleway" pitchFamily="2" charset="77"/>
              </a:rPr>
              <a:t> with production. </a:t>
            </a:r>
          </a:p>
        </p:txBody>
      </p:sp>
      <p:sp>
        <p:nvSpPr>
          <p:cNvPr id="12" name="TextBox 11">
            <a:extLst>
              <a:ext uri="{FF2B5EF4-FFF2-40B4-BE49-F238E27FC236}">
                <a16:creationId xmlns:a16="http://schemas.microsoft.com/office/drawing/2014/main" id="{7A8CCFA6-1B07-A943-86D4-E57AC37AE067}"/>
              </a:ext>
            </a:extLst>
          </p:cNvPr>
          <p:cNvSpPr txBox="1"/>
          <p:nvPr/>
        </p:nvSpPr>
        <p:spPr>
          <a:xfrm>
            <a:off x="5550841" y="786300"/>
            <a:ext cx="3119957" cy="923330"/>
          </a:xfrm>
          <a:prstGeom prst="rect">
            <a:avLst/>
          </a:prstGeom>
          <a:noFill/>
        </p:spPr>
        <p:txBody>
          <a:bodyPr wrap="square" rtlCol="0">
            <a:spAutoFit/>
          </a:bodyPr>
          <a:lstStyle/>
          <a:p>
            <a:pPr lvl="0" defTabSz="685800" eaLnBrk="1" fontAlgn="auto" hangingPunct="1">
              <a:spcBef>
                <a:spcPts val="0"/>
              </a:spcBef>
              <a:spcAft>
                <a:spcPts val="0"/>
              </a:spcAft>
              <a:defRPr/>
            </a:pPr>
            <a:r>
              <a:rPr lang="en-US" sz="2700" dirty="0">
                <a:solidFill>
                  <a:srgbClr val="1C2229"/>
                </a:solidFill>
                <a:latin typeface="Raleway ExtraBold" panose="020B0903030101060003" pitchFamily="34" charset="0"/>
              </a:rPr>
              <a:t>Fixed versus</a:t>
            </a:r>
          </a:p>
          <a:p>
            <a:pPr lvl="0" defTabSz="685800" eaLnBrk="1" fontAlgn="auto" hangingPunct="1">
              <a:spcBef>
                <a:spcPts val="0"/>
              </a:spcBef>
              <a:spcAft>
                <a:spcPts val="0"/>
              </a:spcAft>
              <a:defRPr/>
            </a:pPr>
            <a:r>
              <a:rPr kumimoji="0" lang="en-US" sz="2700" b="0" i="0" u="none" strike="noStrike" kern="1200" cap="none" spc="0" normalizeH="0" baseline="0" noProof="0" dirty="0">
                <a:ln>
                  <a:noFill/>
                </a:ln>
                <a:solidFill>
                  <a:srgbClr val="1C2229"/>
                </a:solidFill>
                <a:effectLst/>
                <a:uLnTx/>
                <a:uFillTx/>
                <a:latin typeface="Raleway ExtraBold" panose="020B0903030101060003" pitchFamily="34" charset="0"/>
                <a:ea typeface="MS PGothic" panose="020B0600070205080204" pitchFamily="34" charset="-128"/>
                <a:cs typeface="+mn-cs"/>
              </a:rPr>
              <a:t>Variable</a:t>
            </a:r>
            <a:r>
              <a:rPr kumimoji="0" lang="en-US" sz="2700" b="0" i="0" u="none" strike="noStrike" kern="1200" cap="none" spc="0" normalizeH="0" noProof="0" dirty="0">
                <a:ln>
                  <a:noFill/>
                </a:ln>
                <a:solidFill>
                  <a:srgbClr val="1C2229"/>
                </a:solidFill>
                <a:effectLst/>
                <a:uLnTx/>
                <a:uFillTx/>
                <a:latin typeface="Raleway ExtraBold" panose="020B0903030101060003" pitchFamily="34" charset="0"/>
                <a:ea typeface="MS PGothic" panose="020B0600070205080204" pitchFamily="34" charset="-128"/>
                <a:cs typeface="+mn-cs"/>
              </a:rPr>
              <a:t> Costs</a:t>
            </a:r>
            <a:endParaRPr kumimoji="0" lang="id-ID" sz="2700" b="0" i="0" u="none" strike="noStrike" kern="1200" cap="none" spc="0" normalizeH="0" baseline="0" noProof="0" dirty="0">
              <a:ln>
                <a:noFill/>
              </a:ln>
              <a:solidFill>
                <a:srgbClr val="1C2229"/>
              </a:solidFill>
              <a:effectLst/>
              <a:uLnTx/>
              <a:uFillTx/>
              <a:latin typeface="Raleway ExtraBold" panose="020B0903030101060003" pitchFamily="34" charset="0"/>
              <a:ea typeface="MS PGothic" panose="020B0600070205080204" pitchFamily="34" charset="-128"/>
              <a:cs typeface="+mn-cs"/>
            </a:endParaRPr>
          </a:p>
        </p:txBody>
      </p:sp>
      <p:pic>
        <p:nvPicPr>
          <p:cNvPr id="5" name="Picture Placeholder 4">
            <a:extLst>
              <a:ext uri="{FF2B5EF4-FFF2-40B4-BE49-F238E27FC236}">
                <a16:creationId xmlns:a16="http://schemas.microsoft.com/office/drawing/2014/main" id="{086A309D-3478-3544-B0B8-AC170A0E87A9}"/>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8234" r="19334"/>
          <a:stretch/>
        </p:blipFill>
        <p:spPr>
          <a:xfrm>
            <a:off x="466725" y="457200"/>
            <a:ext cx="4105275" cy="4229100"/>
          </a:xfrm>
        </p:spPr>
      </p:pic>
    </p:spTree>
    <p:extLst>
      <p:ext uri="{BB962C8B-B14F-4D97-AF65-F5344CB8AC3E}">
        <p14:creationId xmlns:p14="http://schemas.microsoft.com/office/powerpoint/2010/main" val="21848238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1+#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1+#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B5267C1F-480B-4066-8057-DA5A6C15A5DD}"/>
              </a:ext>
            </a:extLst>
          </p:cNvPr>
          <p:cNvPicPr>
            <a:picLocks noGrp="1" noChangeAspect="1"/>
          </p:cNvPicPr>
          <p:nvPr>
            <p:ph type="pic" sz="quarter" idx="10"/>
          </p:nvPr>
        </p:nvPicPr>
        <p:blipFill>
          <a:blip r:embed="rId3"/>
          <a:srcRect l="20655" r="20655"/>
          <a:stretch>
            <a:fillRect/>
          </a:stretch>
        </p:blipFill>
        <p:spPr>
          <a:prstGeom prst="rect">
            <a:avLst/>
          </a:prstGeom>
        </p:spPr>
      </p:pic>
      <p:sp>
        <p:nvSpPr>
          <p:cNvPr id="3" name="TextBox 2">
            <a:extLst>
              <a:ext uri="{FF2B5EF4-FFF2-40B4-BE49-F238E27FC236}">
                <a16:creationId xmlns:a16="http://schemas.microsoft.com/office/drawing/2014/main" id="{A3A07FDC-BD0E-4620-9DD2-78B7BC9D96B0}"/>
              </a:ext>
            </a:extLst>
          </p:cNvPr>
          <p:cNvSpPr txBox="1"/>
          <p:nvPr/>
        </p:nvSpPr>
        <p:spPr>
          <a:xfrm>
            <a:off x="4988379" y="2017752"/>
            <a:ext cx="3688896" cy="1107996"/>
          </a:xfrm>
          <a:prstGeom prst="rect">
            <a:avLst/>
          </a:prstGeom>
          <a:noFill/>
        </p:spPr>
        <p:txBody>
          <a:bodyPr wrap="square" rtlCol="0">
            <a:spAutoFit/>
          </a:bodyPr>
          <a:lstStyle/>
          <a:p>
            <a:pPr algn="ctr"/>
            <a:r>
              <a:rPr lang="en-US" sz="3300" b="1" dirty="0">
                <a:latin typeface="Raleway" pitchFamily="2" charset="0"/>
              </a:rPr>
              <a:t>Kitchen Nightmares</a:t>
            </a:r>
          </a:p>
        </p:txBody>
      </p:sp>
    </p:spTree>
    <p:extLst>
      <p:ext uri="{BB962C8B-B14F-4D97-AF65-F5344CB8AC3E}">
        <p14:creationId xmlns:p14="http://schemas.microsoft.com/office/powerpoint/2010/main" val="262782522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A275D741-4F0B-DC4A-82CC-40F56A54E750}"/>
              </a:ext>
            </a:extLst>
          </p:cNvPr>
          <p:cNvGraphicFramePr>
            <a:graphicFrameLocks noGrp="1"/>
          </p:cNvGraphicFramePr>
          <p:nvPr>
            <p:ph idx="1"/>
            <p:extLst>
              <p:ext uri="{D42A27DB-BD31-4B8C-83A1-F6EECF244321}">
                <p14:modId xmlns:p14="http://schemas.microsoft.com/office/powerpoint/2010/main" val="3497215103"/>
              </p:ext>
            </p:extLst>
          </p:nvPr>
        </p:nvGraphicFramePr>
        <p:xfrm>
          <a:off x="1341832" y="1808683"/>
          <a:ext cx="6460336" cy="3213503"/>
        </p:xfrm>
        <a:graphic>
          <a:graphicData uri="http://schemas.openxmlformats.org/drawingml/2006/table">
            <a:tbl>
              <a:tblPr/>
              <a:tblGrid>
                <a:gridCol w="807542">
                  <a:extLst>
                    <a:ext uri="{9D8B030D-6E8A-4147-A177-3AD203B41FA5}">
                      <a16:colId xmlns:a16="http://schemas.microsoft.com/office/drawing/2014/main" val="20000"/>
                    </a:ext>
                  </a:extLst>
                </a:gridCol>
                <a:gridCol w="807542">
                  <a:extLst>
                    <a:ext uri="{9D8B030D-6E8A-4147-A177-3AD203B41FA5}">
                      <a16:colId xmlns:a16="http://schemas.microsoft.com/office/drawing/2014/main" val="20001"/>
                    </a:ext>
                  </a:extLst>
                </a:gridCol>
                <a:gridCol w="807542">
                  <a:extLst>
                    <a:ext uri="{9D8B030D-6E8A-4147-A177-3AD203B41FA5}">
                      <a16:colId xmlns:a16="http://schemas.microsoft.com/office/drawing/2014/main" val="20002"/>
                    </a:ext>
                  </a:extLst>
                </a:gridCol>
                <a:gridCol w="807542">
                  <a:extLst>
                    <a:ext uri="{9D8B030D-6E8A-4147-A177-3AD203B41FA5}">
                      <a16:colId xmlns:a16="http://schemas.microsoft.com/office/drawing/2014/main" val="20003"/>
                    </a:ext>
                  </a:extLst>
                </a:gridCol>
                <a:gridCol w="807542">
                  <a:extLst>
                    <a:ext uri="{9D8B030D-6E8A-4147-A177-3AD203B41FA5}">
                      <a16:colId xmlns:a16="http://schemas.microsoft.com/office/drawing/2014/main" val="20004"/>
                    </a:ext>
                  </a:extLst>
                </a:gridCol>
                <a:gridCol w="807542">
                  <a:extLst>
                    <a:ext uri="{9D8B030D-6E8A-4147-A177-3AD203B41FA5}">
                      <a16:colId xmlns:a16="http://schemas.microsoft.com/office/drawing/2014/main" val="20005"/>
                    </a:ext>
                  </a:extLst>
                </a:gridCol>
                <a:gridCol w="807542">
                  <a:extLst>
                    <a:ext uri="{9D8B030D-6E8A-4147-A177-3AD203B41FA5}">
                      <a16:colId xmlns:a16="http://schemas.microsoft.com/office/drawing/2014/main" val="20006"/>
                    </a:ext>
                  </a:extLst>
                </a:gridCol>
                <a:gridCol w="807542">
                  <a:extLst>
                    <a:ext uri="{9D8B030D-6E8A-4147-A177-3AD203B41FA5}">
                      <a16:colId xmlns:a16="http://schemas.microsoft.com/office/drawing/2014/main" val="20007"/>
                    </a:ext>
                  </a:extLst>
                </a:gridCol>
              </a:tblGrid>
              <a:tr h="617220">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latin typeface="+mj-lt"/>
                          <a:ea typeface="Times New Roman"/>
                          <a:cs typeface="Times New Roman"/>
                        </a:rPr>
                        <a:t>Quantity</a:t>
                      </a:r>
                      <a:endParaRPr lang="en-US" sz="1400" dirty="0">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solidFill>
                          <a:schemeClr val="accent1"/>
                        </a:solidFill>
                        <a:latin typeface="+mj-lt"/>
                        <a:ea typeface="Times New Roman"/>
                        <a:cs typeface="Times New Roman"/>
                      </a:endParaRPr>
                    </a:p>
                    <a:p>
                      <a:pPr marL="0" marR="0" algn="ctr">
                        <a:spcBef>
                          <a:spcPts val="0"/>
                        </a:spcBef>
                        <a:spcAft>
                          <a:spcPts val="0"/>
                        </a:spcAft>
                      </a:pPr>
                      <a:r>
                        <a:rPr lang="en-US" sz="1400" b="1" dirty="0">
                          <a:solidFill>
                            <a:schemeClr val="accent1"/>
                          </a:solidFill>
                          <a:latin typeface="+mj-lt"/>
                          <a:ea typeface="Times New Roman"/>
                          <a:cs typeface="Times New Roman"/>
                        </a:rPr>
                        <a:t>Total fixed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r>
                        <a:rPr lang="en-US" sz="1400" b="1" dirty="0">
                          <a:solidFill>
                            <a:schemeClr val="accent1"/>
                          </a:solidFill>
                          <a:latin typeface="+mj-lt"/>
                          <a:ea typeface="Times New Roman"/>
                          <a:cs typeface="Times New Roman"/>
                        </a:rPr>
                        <a:t>Total variable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rgbClr val="0070C0"/>
                          </a:solidFill>
                          <a:latin typeface="+mj-lt"/>
                          <a:ea typeface="Times New Roman"/>
                          <a:cs typeface="Times New Roman"/>
                        </a:rPr>
                        <a:t>Total cost</a:t>
                      </a:r>
                      <a:endParaRPr lang="en-US" sz="1400" dirty="0">
                        <a:solidFill>
                          <a:srgbClr val="0070C0"/>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3">
                              <a:lumMod val="50000"/>
                            </a:schemeClr>
                          </a:solidFill>
                          <a:latin typeface="+mj-lt"/>
                          <a:ea typeface="Times New Roman"/>
                          <a:cs typeface="Times New Roman"/>
                        </a:rPr>
                        <a:t>Average fixed cost</a:t>
                      </a:r>
                      <a:endParaRPr lang="en-US" sz="1400" dirty="0">
                        <a:solidFill>
                          <a:schemeClr val="accent3">
                            <a:lumMod val="50000"/>
                          </a:schemeClr>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r>
                        <a:rPr lang="en-US" sz="1400" b="1" dirty="0">
                          <a:solidFill>
                            <a:srgbClr val="66CCFF"/>
                          </a:solidFill>
                          <a:latin typeface="+mj-lt"/>
                          <a:ea typeface="Times New Roman"/>
                          <a:cs typeface="Times New Roman"/>
                        </a:rPr>
                        <a:t>Average variable cost</a:t>
                      </a:r>
                      <a:endParaRPr lang="en-US" sz="1400" dirty="0">
                        <a:solidFill>
                          <a:srgbClr val="66CCFF"/>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6"/>
                          </a:solidFill>
                          <a:latin typeface="+mj-lt"/>
                          <a:ea typeface="Times New Roman"/>
                          <a:cs typeface="Times New Roman"/>
                        </a:rPr>
                        <a:t>Average total cost</a:t>
                      </a:r>
                      <a:endParaRPr lang="en-US" sz="1400" dirty="0">
                        <a:solidFill>
                          <a:schemeClr val="accent6"/>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4"/>
                          </a:solidFill>
                          <a:latin typeface="+mj-lt"/>
                          <a:ea typeface="Times New Roman"/>
                          <a:cs typeface="Times New Roman"/>
                        </a:rPr>
                        <a:t>Marginal cost</a:t>
                      </a:r>
                      <a:endParaRPr lang="en-US" sz="1400" dirty="0">
                        <a:solidFill>
                          <a:schemeClr val="accent4"/>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extLst>
                  <a:ext uri="{0D108BD9-81ED-4DB2-BD59-A6C34878D82A}">
                    <a16:rowId xmlns:a16="http://schemas.microsoft.com/office/drawing/2014/main" val="10000"/>
                  </a:ext>
                </a:extLst>
              </a:tr>
              <a:tr h="411480">
                <a:tc>
                  <a:txBody>
                    <a:bodyPr/>
                    <a:lstStyle/>
                    <a:p>
                      <a:pPr marL="0" marR="0" algn="ctr">
                        <a:spcBef>
                          <a:spcPts val="0"/>
                        </a:spcBef>
                        <a:spcAft>
                          <a:spcPts val="0"/>
                        </a:spcAft>
                      </a:pPr>
                      <a:r>
                        <a:rPr lang="en-US" sz="1400" b="1" dirty="0">
                          <a:latin typeface="+mj-lt"/>
                          <a:ea typeface="Times New Roman"/>
                          <a:cs typeface="Times New Roman"/>
                        </a:rPr>
                        <a:t>1</a:t>
                      </a:r>
                      <a:endParaRPr lang="en-US" sz="1400" dirty="0">
                        <a:latin typeface="+mj-lt"/>
                        <a:ea typeface="Times New Roman"/>
                        <a:cs typeface="Times New Roman"/>
                      </a:endParaRP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$300</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b="0" i="0" dirty="0">
                          <a:solidFill>
                            <a:schemeClr val="tx1"/>
                          </a:solidFill>
                          <a:latin typeface="Arial Narrow" panose="020B0604020202020204" pitchFamily="34" charset="0"/>
                          <a:ea typeface="Times New Roman"/>
                          <a:cs typeface="Arial Narrow" panose="020B0604020202020204" pitchFamily="34" charset="0"/>
                        </a:rPr>
                        <a:t>$400</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endParaRPr lang="en-US" sz="1400">
                        <a:latin typeface="+mj-lt"/>
                        <a:ea typeface="Times New Roman"/>
                        <a:cs typeface="Times New Roman"/>
                      </a:endParaRPr>
                    </a:p>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411480">
                <a:tc>
                  <a:txBody>
                    <a:bodyPr/>
                    <a:lstStyle/>
                    <a:p>
                      <a:pPr marL="0" marR="0" algn="ctr">
                        <a:spcBef>
                          <a:spcPts val="0"/>
                        </a:spcBef>
                        <a:spcAft>
                          <a:spcPts val="0"/>
                        </a:spcAft>
                      </a:pPr>
                      <a:r>
                        <a:rPr lang="en-US" sz="1400" b="1">
                          <a:latin typeface="+mj-lt"/>
                          <a:ea typeface="Times New Roman"/>
                          <a:cs typeface="Times New Roman"/>
                        </a:rPr>
                        <a:t>2</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$480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a:latin typeface="+mj-lt"/>
                        <a:ea typeface="Times New Roman"/>
                        <a:cs typeface="Times New Roman"/>
                      </a:endParaRPr>
                    </a:p>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2"/>
                  </a:ext>
                </a:extLst>
              </a:tr>
              <a:tr h="439823">
                <a:tc>
                  <a:txBody>
                    <a:bodyPr/>
                    <a:lstStyle/>
                    <a:p>
                      <a:pPr marL="0" marR="0" algn="ctr">
                        <a:spcBef>
                          <a:spcPts val="0"/>
                        </a:spcBef>
                        <a:spcAft>
                          <a:spcPts val="0"/>
                        </a:spcAft>
                      </a:pPr>
                      <a:r>
                        <a:rPr lang="en-US" sz="1400" b="1">
                          <a:latin typeface="+mj-lt"/>
                          <a:ea typeface="Times New Roman"/>
                          <a:cs typeface="Times New Roman"/>
                        </a:rPr>
                        <a:t>3</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$530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3"/>
                  </a:ext>
                </a:extLst>
              </a:tr>
              <a:tr h="411480">
                <a:tc>
                  <a:txBody>
                    <a:bodyPr/>
                    <a:lstStyle/>
                    <a:p>
                      <a:pPr marL="0" marR="0" algn="ctr">
                        <a:spcBef>
                          <a:spcPts val="0"/>
                        </a:spcBef>
                        <a:spcAft>
                          <a:spcPts val="0"/>
                        </a:spcAft>
                      </a:pPr>
                      <a:r>
                        <a:rPr lang="en-US" sz="1400" b="1">
                          <a:latin typeface="+mj-lt"/>
                          <a:ea typeface="Times New Roman"/>
                          <a:cs typeface="Times New Roman"/>
                        </a:rPr>
                        <a:t>4</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4"/>
                  </a:ext>
                </a:extLst>
              </a:tr>
              <a:tr h="411480">
                <a:tc>
                  <a:txBody>
                    <a:bodyPr/>
                    <a:lstStyle/>
                    <a:p>
                      <a:pPr marL="0" marR="0" algn="ctr">
                        <a:spcBef>
                          <a:spcPts val="0"/>
                        </a:spcBef>
                        <a:spcAft>
                          <a:spcPts val="0"/>
                        </a:spcAft>
                      </a:pPr>
                      <a:r>
                        <a:rPr lang="en-US" sz="1400" b="1">
                          <a:latin typeface="+mj-lt"/>
                          <a:ea typeface="Times New Roman"/>
                          <a:cs typeface="Times New Roman"/>
                        </a:rPr>
                        <a:t>5</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$650</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800" b="1" i="0" dirty="0">
                        <a:latin typeface="Arial Narrow" panose="020B0604020202020204" pitchFamily="34" charset="0"/>
                        <a:ea typeface="Times New Roman"/>
                        <a:cs typeface="Arial Narrow" panose="020B0604020202020204" pitchFamily="34" charset="0"/>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solidFill>
                            <a:schemeClr val="tx1"/>
                          </a:solidFill>
                          <a:latin typeface="Arial Narrow" panose="020B0604020202020204" pitchFamily="34" charset="0"/>
                          <a:ea typeface="Times New Roman"/>
                          <a:cs typeface="Arial Narrow" panose="020B0604020202020204" pitchFamily="34" charset="0"/>
                        </a:rPr>
                        <a:t>$110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5"/>
                  </a:ext>
                </a:extLst>
              </a:tr>
              <a:tr h="205740">
                <a:tc>
                  <a:txBody>
                    <a:bodyPr/>
                    <a:lstStyle/>
                    <a:p>
                      <a:pPr marL="0" marR="0" algn="ctr">
                        <a:spcBef>
                          <a:spcPts val="0"/>
                        </a:spcBef>
                        <a:spcAft>
                          <a:spcPts val="0"/>
                        </a:spcAft>
                      </a:pPr>
                      <a:r>
                        <a:rPr lang="en-US" sz="1400" b="1">
                          <a:latin typeface="+mj-lt"/>
                          <a:ea typeface="Times New Roman"/>
                          <a:cs typeface="Times New Roman"/>
                        </a:rPr>
                        <a:t>6</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$700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txBody>
                  <a:tcPr marL="51437" marR="51437" marT="0" marB="0">
                    <a:lnL>
                      <a:noFill/>
                    </a:lnL>
                    <a:lnR>
                      <a:noFill/>
                    </a:lnR>
                    <a:lnT>
                      <a:noFill/>
                    </a:lnT>
                    <a:lnB>
                      <a:noFill/>
                    </a:lnB>
                  </a:tcPr>
                </a:tc>
                <a:extLst>
                  <a:ext uri="{0D108BD9-81ED-4DB2-BD59-A6C34878D82A}">
                    <a16:rowId xmlns:a16="http://schemas.microsoft.com/office/drawing/2014/main" val="10006"/>
                  </a:ext>
                </a:extLst>
              </a:tr>
            </a:tbl>
          </a:graphicData>
        </a:graphic>
      </p:graphicFrame>
      <p:sp>
        <p:nvSpPr>
          <p:cNvPr id="7" name="TextBox 6">
            <a:extLst>
              <a:ext uri="{FF2B5EF4-FFF2-40B4-BE49-F238E27FC236}">
                <a16:creationId xmlns:a16="http://schemas.microsoft.com/office/drawing/2014/main" id="{5693C8BD-83BC-8947-8171-3AC2D98EFA55}"/>
              </a:ext>
            </a:extLst>
          </p:cNvPr>
          <p:cNvSpPr txBox="1">
            <a:spLocks noChangeArrowheads="1"/>
          </p:cNvSpPr>
          <p:nvPr/>
        </p:nvSpPr>
        <p:spPr bwMode="auto">
          <a:xfrm>
            <a:off x="2377677" y="2515625"/>
            <a:ext cx="3012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2"/>
                </a:solidFill>
                <a:latin typeface="Arial Narrow" panose="020B0604020202020204" pitchFamily="34" charset="0"/>
              </a:rPr>
              <a:t>A</a:t>
            </a:r>
          </a:p>
        </p:txBody>
      </p:sp>
      <p:sp>
        <p:nvSpPr>
          <p:cNvPr id="21" name="TextBox 20">
            <a:extLst>
              <a:ext uri="{FF2B5EF4-FFF2-40B4-BE49-F238E27FC236}">
                <a16:creationId xmlns:a16="http://schemas.microsoft.com/office/drawing/2014/main" id="{ACD9716B-6781-3149-8FBE-5301A41DB2BA}"/>
              </a:ext>
            </a:extLst>
          </p:cNvPr>
          <p:cNvSpPr txBox="1">
            <a:spLocks noChangeArrowheads="1"/>
          </p:cNvSpPr>
          <p:nvPr/>
        </p:nvSpPr>
        <p:spPr bwMode="auto">
          <a:xfrm>
            <a:off x="4847258" y="3351381"/>
            <a:ext cx="2702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2"/>
                </a:solidFill>
                <a:latin typeface="Arial Narrow" panose="020B0604020202020204" pitchFamily="34" charset="0"/>
              </a:rPr>
              <a:t>B</a:t>
            </a:r>
          </a:p>
        </p:txBody>
      </p:sp>
      <p:sp>
        <p:nvSpPr>
          <p:cNvPr id="23" name="TextBox 22">
            <a:extLst>
              <a:ext uri="{FF2B5EF4-FFF2-40B4-BE49-F238E27FC236}">
                <a16:creationId xmlns:a16="http://schemas.microsoft.com/office/drawing/2014/main" id="{1EBB3C70-7AC0-BA4F-AC63-362D41E01433}"/>
              </a:ext>
            </a:extLst>
          </p:cNvPr>
          <p:cNvSpPr txBox="1">
            <a:spLocks noChangeArrowheads="1"/>
          </p:cNvSpPr>
          <p:nvPr/>
        </p:nvSpPr>
        <p:spPr bwMode="auto">
          <a:xfrm>
            <a:off x="7281866" y="3992884"/>
            <a:ext cx="30122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2"/>
                </a:solidFill>
                <a:latin typeface="Arial Narrow" panose="020B0604020202020204" pitchFamily="34" charset="0"/>
              </a:rPr>
              <a:t>C</a:t>
            </a:r>
          </a:p>
        </p:txBody>
      </p:sp>
      <p:sp>
        <p:nvSpPr>
          <p:cNvPr id="24" name="TextBox 23">
            <a:extLst>
              <a:ext uri="{FF2B5EF4-FFF2-40B4-BE49-F238E27FC236}">
                <a16:creationId xmlns:a16="http://schemas.microsoft.com/office/drawing/2014/main" id="{E7BCCAD0-6DC6-154B-B043-F97FBDEF58C3}"/>
              </a:ext>
            </a:extLst>
          </p:cNvPr>
          <p:cNvSpPr txBox="1">
            <a:spLocks noChangeArrowheads="1"/>
          </p:cNvSpPr>
          <p:nvPr/>
        </p:nvSpPr>
        <p:spPr bwMode="auto">
          <a:xfrm>
            <a:off x="3198017" y="2983411"/>
            <a:ext cx="3024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2"/>
                </a:solidFill>
                <a:latin typeface="Arial Narrow" panose="020B0604020202020204" pitchFamily="34" charset="0"/>
              </a:rPr>
              <a:t>D</a:t>
            </a:r>
          </a:p>
        </p:txBody>
      </p:sp>
      <p:sp>
        <p:nvSpPr>
          <p:cNvPr id="25" name="TextBox 24">
            <a:extLst>
              <a:ext uri="{FF2B5EF4-FFF2-40B4-BE49-F238E27FC236}">
                <a16:creationId xmlns:a16="http://schemas.microsoft.com/office/drawing/2014/main" id="{EDE54C84-E66C-EA4B-A135-66419445BC3E}"/>
              </a:ext>
            </a:extLst>
          </p:cNvPr>
          <p:cNvSpPr txBox="1">
            <a:spLocks noChangeArrowheads="1"/>
          </p:cNvSpPr>
          <p:nvPr/>
        </p:nvSpPr>
        <p:spPr bwMode="auto">
          <a:xfrm>
            <a:off x="6446042" y="2985260"/>
            <a:ext cx="30122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2"/>
                </a:solidFill>
                <a:latin typeface="Arial Narrow" panose="020B0604020202020204" pitchFamily="34" charset="0"/>
              </a:rPr>
              <a:t>E</a:t>
            </a:r>
          </a:p>
        </p:txBody>
      </p:sp>
      <p:sp>
        <p:nvSpPr>
          <p:cNvPr id="20" name="TextBox 19">
            <a:extLst>
              <a:ext uri="{FF2B5EF4-FFF2-40B4-BE49-F238E27FC236}">
                <a16:creationId xmlns:a16="http://schemas.microsoft.com/office/drawing/2014/main" id="{BB8BB379-E962-3448-B6BA-90F6E9F6EC1B}"/>
              </a:ext>
            </a:extLst>
          </p:cNvPr>
          <p:cNvSpPr txBox="1"/>
          <p:nvPr/>
        </p:nvSpPr>
        <p:spPr>
          <a:xfrm>
            <a:off x="5552686" y="3657745"/>
            <a:ext cx="609599" cy="307777"/>
          </a:xfrm>
          <a:prstGeom prst="rect">
            <a:avLst/>
          </a:prstGeom>
          <a:noFill/>
        </p:spPr>
        <p:txBody>
          <a:bodyPr wrap="square">
            <a:spAutoFit/>
          </a:bodyPr>
          <a:lstStyle/>
          <a:p>
            <a:pPr>
              <a:defRPr/>
            </a:pPr>
            <a:r>
              <a:rPr lang="en-US" sz="1400" dirty="0">
                <a:cs typeface="Arial Narrow" panose="020B0604020202020204" pitchFamily="34" charset="0"/>
              </a:rPr>
              <a:t>$120</a:t>
            </a:r>
          </a:p>
        </p:txBody>
      </p:sp>
      <p:sp>
        <p:nvSpPr>
          <p:cNvPr id="33" name="TextBox 32">
            <a:extLst>
              <a:ext uri="{FF2B5EF4-FFF2-40B4-BE49-F238E27FC236}">
                <a16:creationId xmlns:a16="http://schemas.microsoft.com/office/drawing/2014/main" id="{156889B8-9938-9D4C-8664-1E0A839F5308}"/>
              </a:ext>
            </a:extLst>
          </p:cNvPr>
          <p:cNvSpPr txBox="1">
            <a:spLocks noChangeArrowheads="1"/>
          </p:cNvSpPr>
          <p:nvPr/>
        </p:nvSpPr>
        <p:spPr bwMode="auto">
          <a:xfrm>
            <a:off x="4772083" y="4522492"/>
            <a:ext cx="719751" cy="307777"/>
          </a:xfrm>
          <a:prstGeom prst="rect">
            <a:avLst/>
          </a:prstGeom>
          <a:noFill/>
          <a:ln>
            <a:noFill/>
          </a:ln>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400" dirty="0">
                <a:solidFill>
                  <a:schemeClr val="accent3">
                    <a:lumMod val="50000"/>
                  </a:schemeClr>
                </a:solidFill>
                <a:latin typeface="Arial Narrow" panose="020B0606020202030204" pitchFamily="34" charset="0"/>
              </a:rPr>
              <a:t>$17</a:t>
            </a:r>
          </a:p>
        </p:txBody>
      </p:sp>
      <p:sp>
        <p:nvSpPr>
          <p:cNvPr id="55" name="TextBox 5">
            <a:extLst>
              <a:ext uri="{FF2B5EF4-FFF2-40B4-BE49-F238E27FC236}">
                <a16:creationId xmlns:a16="http://schemas.microsoft.com/office/drawing/2014/main" id="{4002D54D-E2F3-F741-BB14-8C09EA80AC9C}"/>
              </a:ext>
            </a:extLst>
          </p:cNvPr>
          <p:cNvSpPr txBox="1">
            <a:spLocks noChangeArrowheads="1"/>
          </p:cNvSpPr>
          <p:nvPr/>
        </p:nvSpPr>
        <p:spPr bwMode="auto">
          <a:xfrm>
            <a:off x="1177529" y="-116734"/>
            <a:ext cx="6858000" cy="1661993"/>
          </a:xfrm>
          <a:prstGeom prst="rect">
            <a:avLst/>
          </a:prstGeom>
          <a:noFill/>
          <a:ln>
            <a:noFill/>
          </a:ln>
        </p:spPr>
        <p:txBody>
          <a:bodyPr>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lgn="ctr" eaLnBrk="1" hangingPunct="1">
              <a:defRPr/>
            </a:pPr>
            <a:endParaRPr lang="en-US" sz="2100" b="1" dirty="0">
              <a:latin typeface="+mj-lt"/>
            </a:endParaRPr>
          </a:p>
          <a:p>
            <a:pPr algn="ctr" eaLnBrk="1" hangingPunct="1">
              <a:defRPr/>
            </a:pPr>
            <a:r>
              <a:rPr lang="en-US" b="1" dirty="0">
                <a:solidFill>
                  <a:srgbClr val="7030A0"/>
                </a:solidFill>
                <a:latin typeface="Raleway" pitchFamily="2" charset="0"/>
              </a:rPr>
              <a:t>TPS:</a:t>
            </a:r>
            <a:r>
              <a:rPr lang="en-US" sz="2100" b="1" dirty="0">
                <a:latin typeface="+mj-lt"/>
              </a:rPr>
              <a:t> </a:t>
            </a:r>
            <a:r>
              <a:rPr lang="en-US" sz="2100" b="1" dirty="0">
                <a:latin typeface="Raleway" pitchFamily="2" charset="0"/>
              </a:rPr>
              <a:t>Solve this Sudoku! </a:t>
            </a:r>
          </a:p>
          <a:p>
            <a:pPr algn="ctr" eaLnBrk="1" hangingPunct="1">
              <a:defRPr/>
            </a:pPr>
            <a:r>
              <a:rPr lang="en-US" sz="2100" b="1" dirty="0">
                <a:latin typeface="+mj-lt"/>
              </a:rPr>
              <a:t>Find the answer for each letter as fast as you can! </a:t>
            </a:r>
          </a:p>
          <a:p>
            <a:pPr algn="ctr" eaLnBrk="1" hangingPunct="1">
              <a:defRPr/>
            </a:pPr>
            <a:endParaRPr lang="en-US" sz="2100" b="1" dirty="0">
              <a:solidFill>
                <a:srgbClr val="FF0000"/>
              </a:solidFill>
              <a:latin typeface="+mj-lt"/>
            </a:endParaRPr>
          </a:p>
          <a:p>
            <a:pPr algn="ctr" eaLnBrk="1" hangingPunct="1">
              <a:defRPr/>
            </a:pPr>
            <a:r>
              <a:rPr lang="en-US" sz="1500" b="1" dirty="0">
                <a:latin typeface="+mj-lt"/>
              </a:rPr>
              <a:t>Formulas:</a:t>
            </a:r>
            <a:r>
              <a:rPr lang="en-US" sz="1500" b="1" dirty="0">
                <a:solidFill>
                  <a:srgbClr val="FF0000"/>
                </a:solidFill>
                <a:latin typeface="+mj-lt"/>
              </a:rPr>
              <a:t> </a:t>
            </a:r>
            <a:r>
              <a:rPr lang="en-US" sz="1500" b="1" dirty="0">
                <a:latin typeface="+mj-lt"/>
              </a:rPr>
              <a:t>TFC + TVC = TC, AFC = TFC/Q, AVC = TVC/Q, ATC = TC/Q, MC = change in TC</a:t>
            </a:r>
          </a:p>
        </p:txBody>
      </p:sp>
    </p:spTree>
    <p:extLst>
      <p:ext uri="{BB962C8B-B14F-4D97-AF65-F5344CB8AC3E}">
        <p14:creationId xmlns:p14="http://schemas.microsoft.com/office/powerpoint/2010/main" val="3175234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A275D741-4F0B-DC4A-82CC-40F56A54E750}"/>
              </a:ext>
            </a:extLst>
          </p:cNvPr>
          <p:cNvGraphicFramePr>
            <a:graphicFrameLocks noGrp="1"/>
          </p:cNvGraphicFramePr>
          <p:nvPr>
            <p:ph idx="1"/>
            <p:extLst>
              <p:ext uri="{D42A27DB-BD31-4B8C-83A1-F6EECF244321}">
                <p14:modId xmlns:p14="http://schemas.microsoft.com/office/powerpoint/2010/main" val="781131790"/>
              </p:ext>
            </p:extLst>
          </p:nvPr>
        </p:nvGraphicFramePr>
        <p:xfrm>
          <a:off x="1368820" y="1809932"/>
          <a:ext cx="6460336" cy="3213503"/>
        </p:xfrm>
        <a:graphic>
          <a:graphicData uri="http://schemas.openxmlformats.org/drawingml/2006/table">
            <a:tbl>
              <a:tblPr/>
              <a:tblGrid>
                <a:gridCol w="807542">
                  <a:extLst>
                    <a:ext uri="{9D8B030D-6E8A-4147-A177-3AD203B41FA5}">
                      <a16:colId xmlns:a16="http://schemas.microsoft.com/office/drawing/2014/main" val="20000"/>
                    </a:ext>
                  </a:extLst>
                </a:gridCol>
                <a:gridCol w="807542">
                  <a:extLst>
                    <a:ext uri="{9D8B030D-6E8A-4147-A177-3AD203B41FA5}">
                      <a16:colId xmlns:a16="http://schemas.microsoft.com/office/drawing/2014/main" val="20001"/>
                    </a:ext>
                  </a:extLst>
                </a:gridCol>
                <a:gridCol w="807542">
                  <a:extLst>
                    <a:ext uri="{9D8B030D-6E8A-4147-A177-3AD203B41FA5}">
                      <a16:colId xmlns:a16="http://schemas.microsoft.com/office/drawing/2014/main" val="20002"/>
                    </a:ext>
                  </a:extLst>
                </a:gridCol>
                <a:gridCol w="807542">
                  <a:extLst>
                    <a:ext uri="{9D8B030D-6E8A-4147-A177-3AD203B41FA5}">
                      <a16:colId xmlns:a16="http://schemas.microsoft.com/office/drawing/2014/main" val="20003"/>
                    </a:ext>
                  </a:extLst>
                </a:gridCol>
                <a:gridCol w="807542">
                  <a:extLst>
                    <a:ext uri="{9D8B030D-6E8A-4147-A177-3AD203B41FA5}">
                      <a16:colId xmlns:a16="http://schemas.microsoft.com/office/drawing/2014/main" val="20004"/>
                    </a:ext>
                  </a:extLst>
                </a:gridCol>
                <a:gridCol w="807542">
                  <a:extLst>
                    <a:ext uri="{9D8B030D-6E8A-4147-A177-3AD203B41FA5}">
                      <a16:colId xmlns:a16="http://schemas.microsoft.com/office/drawing/2014/main" val="20005"/>
                    </a:ext>
                  </a:extLst>
                </a:gridCol>
                <a:gridCol w="807542">
                  <a:extLst>
                    <a:ext uri="{9D8B030D-6E8A-4147-A177-3AD203B41FA5}">
                      <a16:colId xmlns:a16="http://schemas.microsoft.com/office/drawing/2014/main" val="20006"/>
                    </a:ext>
                  </a:extLst>
                </a:gridCol>
                <a:gridCol w="807542">
                  <a:extLst>
                    <a:ext uri="{9D8B030D-6E8A-4147-A177-3AD203B41FA5}">
                      <a16:colId xmlns:a16="http://schemas.microsoft.com/office/drawing/2014/main" val="20007"/>
                    </a:ext>
                  </a:extLst>
                </a:gridCol>
              </a:tblGrid>
              <a:tr h="617220">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latin typeface="+mj-lt"/>
                          <a:ea typeface="Times New Roman"/>
                          <a:cs typeface="Times New Roman"/>
                        </a:rPr>
                        <a:t>Quantity</a:t>
                      </a:r>
                      <a:endParaRPr lang="en-US" sz="1400" dirty="0">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solidFill>
                          <a:schemeClr val="accent1"/>
                        </a:solidFill>
                        <a:latin typeface="+mj-lt"/>
                        <a:ea typeface="Times New Roman"/>
                        <a:cs typeface="Times New Roman"/>
                      </a:endParaRPr>
                    </a:p>
                    <a:p>
                      <a:pPr marL="0" marR="0" algn="ctr">
                        <a:spcBef>
                          <a:spcPts val="0"/>
                        </a:spcBef>
                        <a:spcAft>
                          <a:spcPts val="0"/>
                        </a:spcAft>
                      </a:pPr>
                      <a:r>
                        <a:rPr lang="en-US" sz="1400" b="1" dirty="0">
                          <a:solidFill>
                            <a:schemeClr val="accent1"/>
                          </a:solidFill>
                          <a:latin typeface="+mj-lt"/>
                          <a:ea typeface="Times New Roman"/>
                          <a:cs typeface="Times New Roman"/>
                        </a:rPr>
                        <a:t>Total fixed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r>
                        <a:rPr lang="en-US" sz="1400" b="1" dirty="0">
                          <a:solidFill>
                            <a:schemeClr val="accent1"/>
                          </a:solidFill>
                          <a:latin typeface="+mj-lt"/>
                          <a:ea typeface="Times New Roman"/>
                          <a:cs typeface="Times New Roman"/>
                        </a:rPr>
                        <a:t>Total variable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1"/>
                          </a:solidFill>
                          <a:latin typeface="+mj-lt"/>
                          <a:ea typeface="Times New Roman"/>
                          <a:cs typeface="Times New Roman"/>
                        </a:rPr>
                        <a:t>Total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3">
                              <a:lumMod val="50000"/>
                            </a:schemeClr>
                          </a:solidFill>
                          <a:latin typeface="+mj-lt"/>
                          <a:ea typeface="Times New Roman"/>
                          <a:cs typeface="Times New Roman"/>
                        </a:rPr>
                        <a:t>Average fixed cost</a:t>
                      </a:r>
                      <a:endParaRPr lang="en-US" sz="1400" dirty="0">
                        <a:solidFill>
                          <a:schemeClr val="accent3">
                            <a:lumMod val="50000"/>
                          </a:schemeClr>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r>
                        <a:rPr lang="en-US" sz="1400" b="1" dirty="0">
                          <a:solidFill>
                            <a:srgbClr val="66CCFF"/>
                          </a:solidFill>
                          <a:latin typeface="+mj-lt"/>
                          <a:ea typeface="Times New Roman"/>
                          <a:cs typeface="Times New Roman"/>
                        </a:rPr>
                        <a:t>Average variable cost</a:t>
                      </a:r>
                      <a:endParaRPr lang="en-US" sz="1400" dirty="0">
                        <a:solidFill>
                          <a:srgbClr val="66CCFF"/>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1"/>
                          </a:solidFill>
                          <a:latin typeface="+mj-lt"/>
                          <a:ea typeface="Times New Roman"/>
                          <a:cs typeface="Times New Roman"/>
                        </a:rPr>
                        <a:t>Average total cost</a:t>
                      </a:r>
                      <a:endParaRPr lang="en-US" sz="1400" dirty="0">
                        <a:solidFill>
                          <a:schemeClr val="accent1"/>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b="1" dirty="0">
                          <a:solidFill>
                            <a:schemeClr val="accent4"/>
                          </a:solidFill>
                          <a:latin typeface="+mj-lt"/>
                          <a:ea typeface="Times New Roman"/>
                          <a:cs typeface="Times New Roman"/>
                        </a:rPr>
                        <a:t>Marginal cost</a:t>
                      </a:r>
                      <a:endParaRPr lang="en-US" sz="1400" dirty="0">
                        <a:solidFill>
                          <a:schemeClr val="accent4"/>
                        </a:solidFill>
                        <a:latin typeface="+mj-lt"/>
                        <a:ea typeface="Times New Roman"/>
                        <a:cs typeface="Times New Roman"/>
                      </a:endParaRPr>
                    </a:p>
                  </a:txBody>
                  <a:tcPr marL="51437" marR="51437" marT="0" marB="0">
                    <a:lnL>
                      <a:noFill/>
                    </a:lnL>
                    <a:lnR>
                      <a:noFill/>
                    </a:lnR>
                    <a:lnT>
                      <a:noFill/>
                    </a:lnT>
                    <a:lnB w="19050" cap="flat" cmpd="sng" algn="ctr">
                      <a:solidFill>
                        <a:srgbClr val="000000"/>
                      </a:solidFill>
                      <a:prstDash val="solid"/>
                      <a:round/>
                      <a:headEnd type="none" w="med" len="med"/>
                      <a:tailEnd type="none" w="med" len="med"/>
                    </a:lnB>
                    <a:solidFill>
                      <a:schemeClr val="accent1">
                        <a:alpha val="11000"/>
                      </a:schemeClr>
                    </a:solidFill>
                  </a:tcPr>
                </a:tc>
                <a:extLst>
                  <a:ext uri="{0D108BD9-81ED-4DB2-BD59-A6C34878D82A}">
                    <a16:rowId xmlns:a16="http://schemas.microsoft.com/office/drawing/2014/main" val="10000"/>
                  </a:ext>
                </a:extLst>
              </a:tr>
              <a:tr h="411480">
                <a:tc>
                  <a:txBody>
                    <a:bodyPr/>
                    <a:lstStyle/>
                    <a:p>
                      <a:pPr marL="0" marR="0" algn="ctr">
                        <a:spcBef>
                          <a:spcPts val="0"/>
                        </a:spcBef>
                        <a:spcAft>
                          <a:spcPts val="0"/>
                        </a:spcAft>
                      </a:pPr>
                      <a:r>
                        <a:rPr lang="en-US" sz="1400" b="1" dirty="0">
                          <a:latin typeface="+mj-lt"/>
                          <a:ea typeface="Times New Roman"/>
                          <a:cs typeface="Times New Roman"/>
                        </a:rPr>
                        <a:t>1</a:t>
                      </a:r>
                      <a:endParaRPr lang="en-US" sz="1400" dirty="0">
                        <a:latin typeface="+mj-lt"/>
                        <a:ea typeface="Times New Roman"/>
                        <a:cs typeface="Times New Roman"/>
                      </a:endParaRP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$300</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r>
                        <a:rPr lang="en-US" sz="1800" b="1" i="0" dirty="0">
                          <a:solidFill>
                            <a:schemeClr val="accent1"/>
                          </a:solidFill>
                          <a:latin typeface="Arial Narrow" panose="020B0604020202020204" pitchFamily="34" charset="0"/>
                          <a:ea typeface="Times New Roman"/>
                          <a:cs typeface="Arial Narrow" panose="020B0604020202020204" pitchFamily="34" charset="0"/>
                        </a:rPr>
                        <a:t>$400</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tc>
                  <a:txBody>
                    <a:bodyPr/>
                    <a:lstStyle/>
                    <a:p>
                      <a:pPr marL="0" marR="0" algn="ctr">
                        <a:spcBef>
                          <a:spcPts val="0"/>
                        </a:spcBef>
                        <a:spcAft>
                          <a:spcPts val="0"/>
                        </a:spcAft>
                      </a:pPr>
                      <a:endParaRPr lang="en-US" sz="1400">
                        <a:latin typeface="+mj-lt"/>
                        <a:ea typeface="Times New Roman"/>
                        <a:cs typeface="Times New Roman"/>
                      </a:endParaRPr>
                    </a:p>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w="190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411480">
                <a:tc>
                  <a:txBody>
                    <a:bodyPr/>
                    <a:lstStyle/>
                    <a:p>
                      <a:pPr marL="0" marR="0" algn="ctr">
                        <a:spcBef>
                          <a:spcPts val="0"/>
                        </a:spcBef>
                        <a:spcAft>
                          <a:spcPts val="0"/>
                        </a:spcAft>
                      </a:pPr>
                      <a:r>
                        <a:rPr lang="en-US" sz="1400" b="1">
                          <a:latin typeface="+mj-lt"/>
                          <a:ea typeface="Times New Roman"/>
                          <a:cs typeface="Times New Roman"/>
                        </a:rPr>
                        <a:t>2</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$480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2"/>
                  </a:ext>
                </a:extLst>
              </a:tr>
              <a:tr h="439823">
                <a:tc>
                  <a:txBody>
                    <a:bodyPr/>
                    <a:lstStyle/>
                    <a:p>
                      <a:pPr marL="0" marR="0" algn="ctr">
                        <a:spcBef>
                          <a:spcPts val="0"/>
                        </a:spcBef>
                        <a:spcAft>
                          <a:spcPts val="0"/>
                        </a:spcAft>
                      </a:pPr>
                      <a:r>
                        <a:rPr lang="en-US" sz="1400" b="1">
                          <a:latin typeface="+mj-lt"/>
                          <a:ea typeface="Times New Roman"/>
                          <a:cs typeface="Times New Roman"/>
                        </a:rPr>
                        <a:t>3</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$530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3"/>
                  </a:ext>
                </a:extLst>
              </a:tr>
              <a:tr h="411480">
                <a:tc>
                  <a:txBody>
                    <a:bodyPr/>
                    <a:lstStyle/>
                    <a:p>
                      <a:pPr marL="0" marR="0" algn="ctr">
                        <a:spcBef>
                          <a:spcPts val="0"/>
                        </a:spcBef>
                        <a:spcAft>
                          <a:spcPts val="0"/>
                        </a:spcAft>
                      </a:pPr>
                      <a:r>
                        <a:rPr lang="en-US" sz="1400" b="1">
                          <a:latin typeface="+mj-lt"/>
                          <a:ea typeface="Times New Roman"/>
                          <a:cs typeface="Times New Roman"/>
                        </a:rPr>
                        <a:t>4</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4"/>
                  </a:ext>
                </a:extLst>
              </a:tr>
              <a:tr h="411480">
                <a:tc>
                  <a:txBody>
                    <a:bodyPr/>
                    <a:lstStyle/>
                    <a:p>
                      <a:pPr marL="0" marR="0" algn="ctr">
                        <a:spcBef>
                          <a:spcPts val="0"/>
                        </a:spcBef>
                        <a:spcAft>
                          <a:spcPts val="0"/>
                        </a:spcAft>
                      </a:pPr>
                      <a:r>
                        <a:rPr lang="en-US" sz="1400" b="1">
                          <a:latin typeface="+mj-lt"/>
                          <a:ea typeface="Times New Roman"/>
                          <a:cs typeface="Times New Roman"/>
                        </a:rPr>
                        <a:t>5</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$650</a:t>
                      </a:r>
                    </a:p>
                  </a:txBody>
                  <a:tcPr marL="51437" marR="51437" marT="0" marB="0">
                    <a:lnL>
                      <a:noFill/>
                    </a:lnL>
                    <a:lnR>
                      <a:noFill/>
                    </a:lnR>
                    <a:lnT>
                      <a:noFill/>
                    </a:lnT>
                    <a:lnB>
                      <a:noFill/>
                    </a:lnB>
                  </a:tcPr>
                </a:tc>
                <a:tc>
                  <a:txBody>
                    <a:bodyPr/>
                    <a:lstStyle/>
                    <a:p>
                      <a:pPr marL="0" marR="0" algn="ctr">
                        <a:spcBef>
                          <a:spcPts val="0"/>
                        </a:spcBef>
                        <a:spcAft>
                          <a:spcPts val="0"/>
                        </a:spcAft>
                      </a:pPr>
                      <a:r>
                        <a:rPr lang="en-US" sz="1800" b="1" i="0" dirty="0">
                          <a:solidFill>
                            <a:srgbClr val="00B050"/>
                          </a:solidFill>
                          <a:latin typeface="Arial Narrow" panose="020B0604020202020204" pitchFamily="34" charset="0"/>
                          <a:ea typeface="Times New Roman"/>
                          <a:cs typeface="Arial Narrow" panose="020B0604020202020204" pitchFamily="34" charset="0"/>
                        </a:rPr>
                        <a:t>$20</a:t>
                      </a:r>
                    </a:p>
                  </a:txBody>
                  <a:tcPr marL="51437" marR="51437" marT="0" marB="0">
                    <a:lnL>
                      <a:noFill/>
                    </a:lnL>
                    <a:lnR>
                      <a:noFill/>
                    </a:lnR>
                    <a:lnT>
                      <a:noFill/>
                    </a:lnT>
                    <a:lnB>
                      <a:noFill/>
                    </a:lnB>
                  </a:tcPr>
                </a:tc>
                <a:tc>
                  <a:txBody>
                    <a:bodyPr/>
                    <a:lstStyle/>
                    <a:p>
                      <a:pPr marL="0" marR="0" algn="ctr">
                        <a:spcBef>
                          <a:spcPts val="0"/>
                        </a:spcBef>
                        <a:spcAft>
                          <a:spcPts val="0"/>
                        </a:spcAft>
                      </a:pPr>
                      <a:r>
                        <a:rPr lang="en-US" sz="1800" b="0" i="0" dirty="0">
                          <a:solidFill>
                            <a:schemeClr val="accent6"/>
                          </a:solidFill>
                          <a:latin typeface="Arial Narrow" panose="020B0604020202020204" pitchFamily="34" charset="0"/>
                          <a:ea typeface="Times New Roman"/>
                          <a:cs typeface="Arial Narrow" panose="020B0604020202020204" pitchFamily="34" charset="0"/>
                        </a:rPr>
                        <a:t>$110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extLst>
                  <a:ext uri="{0D108BD9-81ED-4DB2-BD59-A6C34878D82A}">
                    <a16:rowId xmlns:a16="http://schemas.microsoft.com/office/drawing/2014/main" val="10005"/>
                  </a:ext>
                </a:extLst>
              </a:tr>
              <a:tr h="205740">
                <a:tc>
                  <a:txBody>
                    <a:bodyPr/>
                    <a:lstStyle/>
                    <a:p>
                      <a:pPr marL="0" marR="0" algn="ctr">
                        <a:spcBef>
                          <a:spcPts val="0"/>
                        </a:spcBef>
                        <a:spcAft>
                          <a:spcPts val="0"/>
                        </a:spcAft>
                      </a:pPr>
                      <a:r>
                        <a:rPr lang="en-US" sz="1400" b="1">
                          <a:latin typeface="+mj-lt"/>
                          <a:ea typeface="Times New Roman"/>
                          <a:cs typeface="Times New Roman"/>
                        </a:rPr>
                        <a:t>6</a:t>
                      </a:r>
                      <a:endParaRPr lang="en-US" sz="1400">
                        <a:latin typeface="+mj-lt"/>
                        <a:ea typeface="Times New Roman"/>
                        <a:cs typeface="Times New Roman"/>
                      </a:endParaRPr>
                    </a:p>
                  </a:txBody>
                  <a:tcPr marL="51437" marR="51437" marT="0" marB="0">
                    <a:lnL>
                      <a:noFill/>
                    </a:lnL>
                    <a:lnR>
                      <a:noFill/>
                    </a:lnR>
                    <a:lnT>
                      <a:noFill/>
                    </a:lnT>
                    <a:lnB>
                      <a:noFill/>
                    </a:lnB>
                  </a:tcPr>
                </a:tc>
                <a:tc>
                  <a:txBody>
                    <a:bodyPr/>
                    <a:lstStyle/>
                    <a:p>
                      <a:pPr marL="0" marR="0" algn="ctr">
                        <a:spcBef>
                          <a:spcPts val="0"/>
                        </a:spcBef>
                        <a:spcAft>
                          <a:spcPts val="0"/>
                        </a:spcAft>
                      </a:pPr>
                      <a:r>
                        <a:rPr lang="en-US" sz="140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b="0" i="0" dirty="0">
                          <a:latin typeface="Arial Narrow" panose="020B0604020202020204" pitchFamily="34" charset="0"/>
                          <a:ea typeface="Times New Roman"/>
                          <a:cs typeface="Arial Narrow" panose="020B0604020202020204" pitchFamily="34" charset="0"/>
                        </a:rPr>
                        <a:t>$700</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r>
                        <a:rPr lang="en-US" sz="1400" dirty="0">
                          <a:latin typeface="+mj-lt"/>
                          <a:ea typeface="Times New Roman"/>
                          <a:cs typeface="Times New Roman"/>
                        </a:rPr>
                        <a:t>____</a:t>
                      </a:r>
                    </a:p>
                  </a:txBody>
                  <a:tcPr marL="51437" marR="51437" marT="0" marB="0">
                    <a:lnL>
                      <a:noFill/>
                    </a:lnL>
                    <a:lnR>
                      <a:noFill/>
                    </a:lnR>
                    <a:lnT>
                      <a:noFill/>
                    </a:lnT>
                    <a:lnB>
                      <a:noFill/>
                    </a:lnB>
                  </a:tcPr>
                </a:tc>
                <a:tc>
                  <a:txBody>
                    <a:bodyPr/>
                    <a:lstStyle/>
                    <a:p>
                      <a:pPr marL="0" marR="0" algn="ctr">
                        <a:spcBef>
                          <a:spcPts val="0"/>
                        </a:spcBef>
                        <a:spcAft>
                          <a:spcPts val="0"/>
                        </a:spcAft>
                      </a:pPr>
                      <a:endParaRPr lang="en-US" sz="1400" dirty="0">
                        <a:latin typeface="+mj-lt"/>
                        <a:ea typeface="Times New Roman"/>
                        <a:cs typeface="Times New Roman"/>
                      </a:endParaRPr>
                    </a:p>
                  </a:txBody>
                  <a:tcPr marL="51437" marR="51437" marT="0" marB="0">
                    <a:lnL>
                      <a:noFill/>
                    </a:lnL>
                    <a:lnR>
                      <a:noFill/>
                    </a:lnR>
                    <a:lnT>
                      <a:noFill/>
                    </a:lnT>
                    <a:lnB>
                      <a:noFill/>
                    </a:lnB>
                  </a:tcPr>
                </a:tc>
                <a:extLst>
                  <a:ext uri="{0D108BD9-81ED-4DB2-BD59-A6C34878D82A}">
                    <a16:rowId xmlns:a16="http://schemas.microsoft.com/office/drawing/2014/main" val="10006"/>
                  </a:ext>
                </a:extLst>
              </a:tr>
            </a:tbl>
          </a:graphicData>
        </a:graphic>
      </p:graphicFrame>
      <p:sp>
        <p:nvSpPr>
          <p:cNvPr id="2" name="Right Brace 1">
            <a:extLst>
              <a:ext uri="{FF2B5EF4-FFF2-40B4-BE49-F238E27FC236}">
                <a16:creationId xmlns:a16="http://schemas.microsoft.com/office/drawing/2014/main" id="{9E2C5B08-01D5-0A42-9724-8269BE0B3ED4}"/>
              </a:ext>
            </a:extLst>
          </p:cNvPr>
          <p:cNvSpPr/>
          <p:nvPr/>
        </p:nvSpPr>
        <p:spPr>
          <a:xfrm>
            <a:off x="4348445" y="2816521"/>
            <a:ext cx="163115" cy="367904"/>
          </a:xfrm>
          <a:prstGeom prst="rightBrace">
            <a:avLst>
              <a:gd name="adj1" fmla="val 56477"/>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sp>
        <p:nvSpPr>
          <p:cNvPr id="10" name="Right Brace 9">
            <a:extLst>
              <a:ext uri="{FF2B5EF4-FFF2-40B4-BE49-F238E27FC236}">
                <a16:creationId xmlns:a16="http://schemas.microsoft.com/office/drawing/2014/main" id="{F82770D9-ADBF-FB4A-89B3-1955D053189E}"/>
              </a:ext>
            </a:extLst>
          </p:cNvPr>
          <p:cNvSpPr/>
          <p:nvPr/>
        </p:nvSpPr>
        <p:spPr>
          <a:xfrm>
            <a:off x="4348445" y="3247527"/>
            <a:ext cx="163115" cy="366713"/>
          </a:xfrm>
          <a:prstGeom prst="rightBrace">
            <a:avLst>
              <a:gd name="adj1" fmla="val 106607"/>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sp>
        <p:nvSpPr>
          <p:cNvPr id="11" name="Right Brace 10">
            <a:extLst>
              <a:ext uri="{FF2B5EF4-FFF2-40B4-BE49-F238E27FC236}">
                <a16:creationId xmlns:a16="http://schemas.microsoft.com/office/drawing/2014/main" id="{63C02926-5DB1-FE4D-98C1-57A092D7985C}"/>
              </a:ext>
            </a:extLst>
          </p:cNvPr>
          <p:cNvSpPr/>
          <p:nvPr/>
        </p:nvSpPr>
        <p:spPr>
          <a:xfrm>
            <a:off x="4348445" y="3674962"/>
            <a:ext cx="163115" cy="366713"/>
          </a:xfrm>
          <a:prstGeom prst="rightBrace">
            <a:avLst>
              <a:gd name="adj1" fmla="val 106607"/>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sp>
        <p:nvSpPr>
          <p:cNvPr id="12" name="Right Brace 11">
            <a:extLst>
              <a:ext uri="{FF2B5EF4-FFF2-40B4-BE49-F238E27FC236}">
                <a16:creationId xmlns:a16="http://schemas.microsoft.com/office/drawing/2014/main" id="{0A8E7F81-B4D0-A04B-B4A9-5AD641FD443E}"/>
              </a:ext>
            </a:extLst>
          </p:cNvPr>
          <p:cNvSpPr/>
          <p:nvPr/>
        </p:nvSpPr>
        <p:spPr>
          <a:xfrm>
            <a:off x="4348445" y="4103587"/>
            <a:ext cx="163115" cy="366713"/>
          </a:xfrm>
          <a:prstGeom prst="rightBrace">
            <a:avLst>
              <a:gd name="adj1" fmla="val 106607"/>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sp>
        <p:nvSpPr>
          <p:cNvPr id="13" name="Right Brace 12">
            <a:extLst>
              <a:ext uri="{FF2B5EF4-FFF2-40B4-BE49-F238E27FC236}">
                <a16:creationId xmlns:a16="http://schemas.microsoft.com/office/drawing/2014/main" id="{70F07FE2-41CD-9349-9920-6C38585F5DBB}"/>
              </a:ext>
            </a:extLst>
          </p:cNvPr>
          <p:cNvSpPr/>
          <p:nvPr/>
        </p:nvSpPr>
        <p:spPr>
          <a:xfrm>
            <a:off x="4348445" y="4531021"/>
            <a:ext cx="163115" cy="366713"/>
          </a:xfrm>
          <a:prstGeom prst="rightBrace">
            <a:avLst>
              <a:gd name="adj1" fmla="val 106607"/>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cxnSp>
        <p:nvCxnSpPr>
          <p:cNvPr id="4" name="Straight Arrow Connector 3">
            <a:extLst>
              <a:ext uri="{FF2B5EF4-FFF2-40B4-BE49-F238E27FC236}">
                <a16:creationId xmlns:a16="http://schemas.microsoft.com/office/drawing/2014/main" id="{F6F894D5-C44B-0747-AF9F-3296E2A03A1C}"/>
              </a:ext>
            </a:extLst>
          </p:cNvPr>
          <p:cNvCxnSpPr/>
          <p:nvPr/>
        </p:nvCxnSpPr>
        <p:spPr>
          <a:xfrm>
            <a:off x="4547279" y="3001069"/>
            <a:ext cx="2659856" cy="0"/>
          </a:xfrm>
          <a:prstGeom prst="straightConnector1">
            <a:avLst/>
          </a:prstGeom>
          <a:ln>
            <a:solidFill>
              <a:schemeClr val="accent4"/>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1594C2C-1D80-E04D-AEEB-75E4A38402E7}"/>
              </a:ext>
            </a:extLst>
          </p:cNvPr>
          <p:cNvCxnSpPr/>
          <p:nvPr/>
        </p:nvCxnSpPr>
        <p:spPr>
          <a:xfrm>
            <a:off x="4547279" y="3430884"/>
            <a:ext cx="2659856" cy="0"/>
          </a:xfrm>
          <a:prstGeom prst="straightConnector1">
            <a:avLst/>
          </a:prstGeom>
          <a:ln>
            <a:solidFill>
              <a:schemeClr val="accent4"/>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0B7689E-0B4E-FD4B-A96F-04AA56FD7071}"/>
              </a:ext>
            </a:extLst>
          </p:cNvPr>
          <p:cNvCxnSpPr/>
          <p:nvPr/>
        </p:nvCxnSpPr>
        <p:spPr>
          <a:xfrm>
            <a:off x="4547279" y="3858319"/>
            <a:ext cx="2659856" cy="0"/>
          </a:xfrm>
          <a:prstGeom prst="straightConnector1">
            <a:avLst/>
          </a:prstGeom>
          <a:ln>
            <a:solidFill>
              <a:schemeClr val="accent4"/>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034542F-7A0F-394E-9E4F-928EA785E999}"/>
              </a:ext>
            </a:extLst>
          </p:cNvPr>
          <p:cNvCxnSpPr/>
          <p:nvPr/>
        </p:nvCxnSpPr>
        <p:spPr>
          <a:xfrm>
            <a:off x="4547279" y="4286944"/>
            <a:ext cx="2659856" cy="0"/>
          </a:xfrm>
          <a:prstGeom prst="straightConnector1">
            <a:avLst/>
          </a:prstGeom>
          <a:ln>
            <a:solidFill>
              <a:schemeClr val="accent4"/>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EA59E93-A40C-DD48-B060-4AC8E5A29208}"/>
              </a:ext>
            </a:extLst>
          </p:cNvPr>
          <p:cNvCxnSpPr/>
          <p:nvPr/>
        </p:nvCxnSpPr>
        <p:spPr>
          <a:xfrm>
            <a:off x="4547279" y="4714378"/>
            <a:ext cx="2659856" cy="0"/>
          </a:xfrm>
          <a:prstGeom prst="straightConnector1">
            <a:avLst/>
          </a:prstGeom>
          <a:ln>
            <a:solidFill>
              <a:srgbClr val="7030A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693C8BD-83BC-8947-8171-3AC2D98EFA55}"/>
              </a:ext>
            </a:extLst>
          </p:cNvPr>
          <p:cNvSpPr txBox="1">
            <a:spLocks noChangeArrowheads="1"/>
          </p:cNvSpPr>
          <p:nvPr/>
        </p:nvSpPr>
        <p:spPr bwMode="auto">
          <a:xfrm>
            <a:off x="2244192" y="2965793"/>
            <a:ext cx="6186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21" name="TextBox 20">
            <a:extLst>
              <a:ext uri="{FF2B5EF4-FFF2-40B4-BE49-F238E27FC236}">
                <a16:creationId xmlns:a16="http://schemas.microsoft.com/office/drawing/2014/main" id="{ACD9716B-6781-3149-8FBE-5301A41DB2BA}"/>
              </a:ext>
            </a:extLst>
          </p:cNvPr>
          <p:cNvSpPr txBox="1">
            <a:spLocks noChangeArrowheads="1"/>
          </p:cNvSpPr>
          <p:nvPr/>
        </p:nvSpPr>
        <p:spPr bwMode="auto">
          <a:xfrm>
            <a:off x="4755661" y="3843752"/>
            <a:ext cx="5602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00B050"/>
                </a:solidFill>
                <a:latin typeface="Arial Narrow" panose="020B0604020202020204" pitchFamily="34" charset="0"/>
              </a:rPr>
              <a:t>$25</a:t>
            </a:r>
          </a:p>
        </p:txBody>
      </p:sp>
      <p:sp>
        <p:nvSpPr>
          <p:cNvPr id="23" name="TextBox 22">
            <a:extLst>
              <a:ext uri="{FF2B5EF4-FFF2-40B4-BE49-F238E27FC236}">
                <a16:creationId xmlns:a16="http://schemas.microsoft.com/office/drawing/2014/main" id="{1EBB3C70-7AC0-BA4F-AC63-362D41E01433}"/>
              </a:ext>
            </a:extLst>
          </p:cNvPr>
          <p:cNvSpPr txBox="1">
            <a:spLocks noChangeArrowheads="1"/>
          </p:cNvSpPr>
          <p:nvPr/>
        </p:nvSpPr>
        <p:spPr bwMode="auto">
          <a:xfrm>
            <a:off x="7097186" y="4439069"/>
            <a:ext cx="691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7030A0"/>
                </a:solidFill>
                <a:latin typeface="Arial Narrow" panose="020B0604020202020204" pitchFamily="34" charset="0"/>
              </a:rPr>
              <a:t>$150</a:t>
            </a:r>
          </a:p>
        </p:txBody>
      </p:sp>
      <p:sp>
        <p:nvSpPr>
          <p:cNvPr id="24" name="TextBox 23">
            <a:extLst>
              <a:ext uri="{FF2B5EF4-FFF2-40B4-BE49-F238E27FC236}">
                <a16:creationId xmlns:a16="http://schemas.microsoft.com/office/drawing/2014/main" id="{E7BCCAD0-6DC6-154B-B043-F97FBDEF58C3}"/>
              </a:ext>
            </a:extLst>
          </p:cNvPr>
          <p:cNvSpPr txBox="1">
            <a:spLocks noChangeArrowheads="1"/>
          </p:cNvSpPr>
          <p:nvPr/>
        </p:nvSpPr>
        <p:spPr bwMode="auto">
          <a:xfrm>
            <a:off x="3041505" y="3417542"/>
            <a:ext cx="61475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$430</a:t>
            </a:r>
          </a:p>
        </p:txBody>
      </p:sp>
      <p:sp>
        <p:nvSpPr>
          <p:cNvPr id="25" name="TextBox 24">
            <a:extLst>
              <a:ext uri="{FF2B5EF4-FFF2-40B4-BE49-F238E27FC236}">
                <a16:creationId xmlns:a16="http://schemas.microsoft.com/office/drawing/2014/main" id="{EDE54C84-E66C-EA4B-A135-66419445BC3E}"/>
              </a:ext>
            </a:extLst>
          </p:cNvPr>
          <p:cNvSpPr txBox="1">
            <a:spLocks noChangeArrowheads="1"/>
          </p:cNvSpPr>
          <p:nvPr/>
        </p:nvSpPr>
        <p:spPr bwMode="auto">
          <a:xfrm>
            <a:off x="6292001" y="3409541"/>
            <a:ext cx="6326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$177</a:t>
            </a:r>
          </a:p>
        </p:txBody>
      </p:sp>
      <p:sp>
        <p:nvSpPr>
          <p:cNvPr id="20" name="TextBox 19">
            <a:extLst>
              <a:ext uri="{FF2B5EF4-FFF2-40B4-BE49-F238E27FC236}">
                <a16:creationId xmlns:a16="http://schemas.microsoft.com/office/drawing/2014/main" id="{BB8BB379-E962-3448-B6BA-90F6E9F6EC1B}"/>
              </a:ext>
            </a:extLst>
          </p:cNvPr>
          <p:cNvSpPr txBox="1"/>
          <p:nvPr/>
        </p:nvSpPr>
        <p:spPr>
          <a:xfrm>
            <a:off x="5475772" y="3882830"/>
            <a:ext cx="609599" cy="369332"/>
          </a:xfrm>
          <a:prstGeom prst="rect">
            <a:avLst/>
          </a:prstGeom>
          <a:noFill/>
        </p:spPr>
        <p:txBody>
          <a:bodyPr wrap="square">
            <a:spAutoFit/>
          </a:bodyPr>
          <a:lstStyle/>
          <a:p>
            <a:pPr>
              <a:defRPr/>
            </a:pPr>
            <a:r>
              <a:rPr lang="en-US" b="1" dirty="0">
                <a:solidFill>
                  <a:schemeClr val="accent6">
                    <a:lumMod val="60000"/>
                    <a:lumOff val="40000"/>
                  </a:schemeClr>
                </a:solidFill>
                <a:cs typeface="Arial Narrow" panose="020B0604020202020204" pitchFamily="34" charset="0"/>
              </a:rPr>
              <a:t>$120</a:t>
            </a:r>
          </a:p>
        </p:txBody>
      </p:sp>
      <p:sp>
        <p:nvSpPr>
          <p:cNvPr id="22" name="TextBox 21">
            <a:extLst>
              <a:ext uri="{FF2B5EF4-FFF2-40B4-BE49-F238E27FC236}">
                <a16:creationId xmlns:a16="http://schemas.microsoft.com/office/drawing/2014/main" id="{14403A42-9E3D-0645-95F1-9E59429674A5}"/>
              </a:ext>
            </a:extLst>
          </p:cNvPr>
          <p:cNvSpPr txBox="1">
            <a:spLocks noChangeArrowheads="1"/>
          </p:cNvSpPr>
          <p:nvPr/>
        </p:nvSpPr>
        <p:spPr bwMode="auto">
          <a:xfrm>
            <a:off x="7119229" y="2782818"/>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7030A0"/>
                </a:solidFill>
                <a:latin typeface="Arial Narrow" panose="020B0604020202020204" pitchFamily="34" charset="0"/>
              </a:rPr>
              <a:t> $80</a:t>
            </a:r>
          </a:p>
        </p:txBody>
      </p:sp>
      <p:sp>
        <p:nvSpPr>
          <p:cNvPr id="26" name="TextBox 25">
            <a:extLst>
              <a:ext uri="{FF2B5EF4-FFF2-40B4-BE49-F238E27FC236}">
                <a16:creationId xmlns:a16="http://schemas.microsoft.com/office/drawing/2014/main" id="{51840B2A-5CD4-144D-A360-141055F254E3}"/>
              </a:ext>
            </a:extLst>
          </p:cNvPr>
          <p:cNvSpPr txBox="1">
            <a:spLocks noChangeArrowheads="1"/>
          </p:cNvSpPr>
          <p:nvPr/>
        </p:nvSpPr>
        <p:spPr bwMode="auto">
          <a:xfrm>
            <a:off x="4696286" y="2992736"/>
            <a:ext cx="65603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chemeClr val="accent3">
                    <a:lumMod val="50000"/>
                  </a:schemeClr>
                </a:solidFill>
                <a:latin typeface="Arial Narrow" panose="020B0606020202030204" pitchFamily="34" charset="0"/>
              </a:rPr>
              <a:t> </a:t>
            </a:r>
            <a:r>
              <a:rPr lang="en-US" altLang="en-US" sz="1800" b="1" dirty="0">
                <a:solidFill>
                  <a:srgbClr val="00B050"/>
                </a:solidFill>
                <a:latin typeface="Arial Narrow" panose="020B0606020202030204" pitchFamily="34" charset="0"/>
              </a:rPr>
              <a:t>$50</a:t>
            </a:r>
          </a:p>
        </p:txBody>
      </p:sp>
      <p:sp>
        <p:nvSpPr>
          <p:cNvPr id="27" name="TextBox 26">
            <a:extLst>
              <a:ext uri="{FF2B5EF4-FFF2-40B4-BE49-F238E27FC236}">
                <a16:creationId xmlns:a16="http://schemas.microsoft.com/office/drawing/2014/main" id="{2400B7C9-0E32-554E-A581-B9D72CE51A80}"/>
              </a:ext>
            </a:extLst>
          </p:cNvPr>
          <p:cNvSpPr txBox="1">
            <a:spLocks noChangeArrowheads="1"/>
          </p:cNvSpPr>
          <p:nvPr/>
        </p:nvSpPr>
        <p:spPr bwMode="auto">
          <a:xfrm>
            <a:off x="2248738" y="4706089"/>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28" name="TextBox 27">
            <a:extLst>
              <a:ext uri="{FF2B5EF4-FFF2-40B4-BE49-F238E27FC236}">
                <a16:creationId xmlns:a16="http://schemas.microsoft.com/office/drawing/2014/main" id="{F8110C9D-AE23-3F40-AA88-C2FD013C814E}"/>
              </a:ext>
            </a:extLst>
          </p:cNvPr>
          <p:cNvSpPr txBox="1">
            <a:spLocks noChangeArrowheads="1"/>
          </p:cNvSpPr>
          <p:nvPr/>
        </p:nvSpPr>
        <p:spPr bwMode="auto">
          <a:xfrm>
            <a:off x="6287822" y="4710058"/>
            <a:ext cx="65603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chemeClr val="accent1"/>
                </a:solidFill>
                <a:latin typeface="Arial Narrow" panose="020B0606020202030204" pitchFamily="34" charset="0"/>
              </a:rPr>
              <a:t>$133</a:t>
            </a:r>
          </a:p>
        </p:txBody>
      </p:sp>
      <p:sp>
        <p:nvSpPr>
          <p:cNvPr id="29" name="TextBox 28">
            <a:extLst>
              <a:ext uri="{FF2B5EF4-FFF2-40B4-BE49-F238E27FC236}">
                <a16:creationId xmlns:a16="http://schemas.microsoft.com/office/drawing/2014/main" id="{D5B77176-C543-5D40-95C8-4FABDEE17AA5}"/>
              </a:ext>
            </a:extLst>
          </p:cNvPr>
          <p:cNvSpPr txBox="1">
            <a:spLocks noChangeArrowheads="1"/>
          </p:cNvSpPr>
          <p:nvPr/>
        </p:nvSpPr>
        <p:spPr bwMode="auto">
          <a:xfrm>
            <a:off x="5481484" y="3417161"/>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66CCFF"/>
                </a:solidFill>
                <a:latin typeface="Arial Narrow" panose="020B0604020202020204" pitchFamily="34" charset="0"/>
              </a:rPr>
              <a:t>$143</a:t>
            </a:r>
          </a:p>
        </p:txBody>
      </p:sp>
      <p:sp>
        <p:nvSpPr>
          <p:cNvPr id="30" name="TextBox 29">
            <a:extLst>
              <a:ext uri="{FF2B5EF4-FFF2-40B4-BE49-F238E27FC236}">
                <a16:creationId xmlns:a16="http://schemas.microsoft.com/office/drawing/2014/main" id="{C719C306-E768-6846-B7C2-3AC49EA3F58C}"/>
              </a:ext>
            </a:extLst>
          </p:cNvPr>
          <p:cNvSpPr txBox="1">
            <a:spLocks noChangeArrowheads="1"/>
          </p:cNvSpPr>
          <p:nvPr/>
        </p:nvSpPr>
        <p:spPr bwMode="auto">
          <a:xfrm>
            <a:off x="2248181" y="3853271"/>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31" name="TextBox 30">
            <a:extLst>
              <a:ext uri="{FF2B5EF4-FFF2-40B4-BE49-F238E27FC236}">
                <a16:creationId xmlns:a16="http://schemas.microsoft.com/office/drawing/2014/main" id="{AF6D2552-FB01-8B49-A997-D52AD86B7A00}"/>
              </a:ext>
            </a:extLst>
          </p:cNvPr>
          <p:cNvSpPr txBox="1">
            <a:spLocks noChangeArrowheads="1"/>
          </p:cNvSpPr>
          <p:nvPr/>
        </p:nvSpPr>
        <p:spPr bwMode="auto">
          <a:xfrm>
            <a:off x="3849818" y="2580651"/>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$400</a:t>
            </a:r>
          </a:p>
        </p:txBody>
      </p:sp>
      <p:sp>
        <p:nvSpPr>
          <p:cNvPr id="32" name="TextBox 31">
            <a:extLst>
              <a:ext uri="{FF2B5EF4-FFF2-40B4-BE49-F238E27FC236}">
                <a16:creationId xmlns:a16="http://schemas.microsoft.com/office/drawing/2014/main" id="{FBF0EEE4-D29E-1643-89F7-A31FAC9CFB12}"/>
              </a:ext>
            </a:extLst>
          </p:cNvPr>
          <p:cNvSpPr txBox="1">
            <a:spLocks noChangeArrowheads="1"/>
          </p:cNvSpPr>
          <p:nvPr/>
        </p:nvSpPr>
        <p:spPr bwMode="auto">
          <a:xfrm>
            <a:off x="3051085" y="4282954"/>
            <a:ext cx="6548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$550</a:t>
            </a:r>
          </a:p>
        </p:txBody>
      </p:sp>
      <p:sp>
        <p:nvSpPr>
          <p:cNvPr id="33" name="TextBox 32">
            <a:extLst>
              <a:ext uri="{FF2B5EF4-FFF2-40B4-BE49-F238E27FC236}">
                <a16:creationId xmlns:a16="http://schemas.microsoft.com/office/drawing/2014/main" id="{156889B8-9938-9D4C-8664-1E0A839F5308}"/>
              </a:ext>
            </a:extLst>
          </p:cNvPr>
          <p:cNvSpPr txBox="1">
            <a:spLocks noChangeArrowheads="1"/>
          </p:cNvSpPr>
          <p:nvPr/>
        </p:nvSpPr>
        <p:spPr bwMode="auto">
          <a:xfrm>
            <a:off x="4772083" y="4747577"/>
            <a:ext cx="719751" cy="369332"/>
          </a:xfrm>
          <a:prstGeom prst="rect">
            <a:avLst/>
          </a:prstGeom>
          <a:noFill/>
          <a:ln>
            <a:noFill/>
          </a:ln>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rgbClr val="00B050"/>
                </a:solidFill>
                <a:latin typeface="Arial Narrow" panose="020B0606020202030204" pitchFamily="34" charset="0"/>
              </a:rPr>
              <a:t>$17</a:t>
            </a:r>
          </a:p>
        </p:txBody>
      </p:sp>
      <p:sp>
        <p:nvSpPr>
          <p:cNvPr id="34" name="TextBox 33">
            <a:extLst>
              <a:ext uri="{FF2B5EF4-FFF2-40B4-BE49-F238E27FC236}">
                <a16:creationId xmlns:a16="http://schemas.microsoft.com/office/drawing/2014/main" id="{26CE67C0-689C-C84C-BB10-395223FA7828}"/>
              </a:ext>
            </a:extLst>
          </p:cNvPr>
          <p:cNvSpPr txBox="1">
            <a:spLocks noChangeArrowheads="1"/>
          </p:cNvSpPr>
          <p:nvPr/>
        </p:nvSpPr>
        <p:spPr bwMode="auto">
          <a:xfrm>
            <a:off x="7186492" y="3642303"/>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7030A0"/>
                </a:solidFill>
                <a:latin typeface="Arial Narrow" panose="020B0604020202020204" pitchFamily="34" charset="0"/>
              </a:rPr>
              <a:t>$50</a:t>
            </a:r>
          </a:p>
        </p:txBody>
      </p:sp>
      <p:sp>
        <p:nvSpPr>
          <p:cNvPr id="35" name="TextBox 34">
            <a:extLst>
              <a:ext uri="{FF2B5EF4-FFF2-40B4-BE49-F238E27FC236}">
                <a16:creationId xmlns:a16="http://schemas.microsoft.com/office/drawing/2014/main" id="{6DF0FB05-1DC9-3844-8F62-5BEED2F1A698}"/>
              </a:ext>
            </a:extLst>
          </p:cNvPr>
          <p:cNvSpPr txBox="1">
            <a:spLocks noChangeArrowheads="1"/>
          </p:cNvSpPr>
          <p:nvPr/>
        </p:nvSpPr>
        <p:spPr bwMode="auto">
          <a:xfrm>
            <a:off x="6306145" y="2994538"/>
            <a:ext cx="65603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chemeClr val="accent1"/>
                </a:solidFill>
                <a:latin typeface="Arial Narrow" panose="020B0606020202030204" pitchFamily="34" charset="0"/>
              </a:rPr>
              <a:t>$240</a:t>
            </a:r>
          </a:p>
        </p:txBody>
      </p:sp>
      <p:sp>
        <p:nvSpPr>
          <p:cNvPr id="36" name="TextBox 35">
            <a:extLst>
              <a:ext uri="{FF2B5EF4-FFF2-40B4-BE49-F238E27FC236}">
                <a16:creationId xmlns:a16="http://schemas.microsoft.com/office/drawing/2014/main" id="{A056827F-4507-6E42-842B-2A6A4533DD10}"/>
              </a:ext>
            </a:extLst>
          </p:cNvPr>
          <p:cNvSpPr txBox="1">
            <a:spLocks noChangeArrowheads="1"/>
          </p:cNvSpPr>
          <p:nvPr/>
        </p:nvSpPr>
        <p:spPr bwMode="auto">
          <a:xfrm>
            <a:off x="3860788" y="4714377"/>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$800</a:t>
            </a:r>
          </a:p>
        </p:txBody>
      </p:sp>
      <p:sp>
        <p:nvSpPr>
          <p:cNvPr id="37" name="TextBox 36">
            <a:extLst>
              <a:ext uri="{FF2B5EF4-FFF2-40B4-BE49-F238E27FC236}">
                <a16:creationId xmlns:a16="http://schemas.microsoft.com/office/drawing/2014/main" id="{45C1E779-C42F-6148-BBD1-EF2B359269BC}"/>
              </a:ext>
            </a:extLst>
          </p:cNvPr>
          <p:cNvSpPr txBox="1">
            <a:spLocks noChangeArrowheads="1"/>
          </p:cNvSpPr>
          <p:nvPr/>
        </p:nvSpPr>
        <p:spPr bwMode="auto">
          <a:xfrm>
            <a:off x="5495946" y="2589710"/>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66CCFF"/>
                </a:solidFill>
                <a:latin typeface="Arial Narrow" panose="020B0604020202020204" pitchFamily="34" charset="0"/>
              </a:rPr>
              <a:t>$300</a:t>
            </a:r>
          </a:p>
        </p:txBody>
      </p:sp>
      <p:sp>
        <p:nvSpPr>
          <p:cNvPr id="38" name="TextBox 37">
            <a:extLst>
              <a:ext uri="{FF2B5EF4-FFF2-40B4-BE49-F238E27FC236}">
                <a16:creationId xmlns:a16="http://schemas.microsoft.com/office/drawing/2014/main" id="{F56C141F-00EB-C344-A76E-B3A7909CF4AA}"/>
              </a:ext>
            </a:extLst>
          </p:cNvPr>
          <p:cNvSpPr txBox="1">
            <a:spLocks noChangeArrowheads="1"/>
          </p:cNvSpPr>
          <p:nvPr/>
        </p:nvSpPr>
        <p:spPr bwMode="auto">
          <a:xfrm>
            <a:off x="2248181" y="3415647"/>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39" name="TextBox 38">
            <a:extLst>
              <a:ext uri="{FF2B5EF4-FFF2-40B4-BE49-F238E27FC236}">
                <a16:creationId xmlns:a16="http://schemas.microsoft.com/office/drawing/2014/main" id="{C7FAD639-3F78-0240-8602-AD0112DDCE4E}"/>
              </a:ext>
            </a:extLst>
          </p:cNvPr>
          <p:cNvSpPr txBox="1">
            <a:spLocks noChangeArrowheads="1"/>
          </p:cNvSpPr>
          <p:nvPr/>
        </p:nvSpPr>
        <p:spPr bwMode="auto">
          <a:xfrm>
            <a:off x="7185941" y="4072637"/>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7030A0"/>
                </a:solidFill>
                <a:latin typeface="Arial Narrow" panose="020B0604020202020204" pitchFamily="34" charset="0"/>
              </a:rPr>
              <a:t>$70</a:t>
            </a:r>
          </a:p>
        </p:txBody>
      </p:sp>
      <p:sp>
        <p:nvSpPr>
          <p:cNvPr id="40" name="TextBox 39">
            <a:extLst>
              <a:ext uri="{FF2B5EF4-FFF2-40B4-BE49-F238E27FC236}">
                <a16:creationId xmlns:a16="http://schemas.microsoft.com/office/drawing/2014/main" id="{78F36D18-767E-524B-8D10-380769BEA09D}"/>
              </a:ext>
            </a:extLst>
          </p:cNvPr>
          <p:cNvSpPr txBox="1">
            <a:spLocks noChangeArrowheads="1"/>
          </p:cNvSpPr>
          <p:nvPr/>
        </p:nvSpPr>
        <p:spPr bwMode="auto">
          <a:xfrm>
            <a:off x="6282785" y="4299375"/>
            <a:ext cx="65484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chemeClr val="accent1"/>
                </a:solidFill>
                <a:latin typeface="Arial Narrow" panose="020B0606020202030204" pitchFamily="34" charset="0"/>
              </a:rPr>
              <a:t>$130</a:t>
            </a:r>
          </a:p>
        </p:txBody>
      </p:sp>
      <p:sp>
        <p:nvSpPr>
          <p:cNvPr id="41" name="TextBox 40">
            <a:extLst>
              <a:ext uri="{FF2B5EF4-FFF2-40B4-BE49-F238E27FC236}">
                <a16:creationId xmlns:a16="http://schemas.microsoft.com/office/drawing/2014/main" id="{83F501F1-DE5A-F54B-94A8-49630B066B35}"/>
              </a:ext>
            </a:extLst>
          </p:cNvPr>
          <p:cNvSpPr txBox="1">
            <a:spLocks noChangeArrowheads="1"/>
          </p:cNvSpPr>
          <p:nvPr/>
        </p:nvSpPr>
        <p:spPr bwMode="auto">
          <a:xfrm>
            <a:off x="3064855" y="2979842"/>
            <a:ext cx="6548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$380</a:t>
            </a:r>
          </a:p>
        </p:txBody>
      </p:sp>
      <p:sp>
        <p:nvSpPr>
          <p:cNvPr id="42" name="TextBox 41">
            <a:extLst>
              <a:ext uri="{FF2B5EF4-FFF2-40B4-BE49-F238E27FC236}">
                <a16:creationId xmlns:a16="http://schemas.microsoft.com/office/drawing/2014/main" id="{BBECAC19-A9FA-FD45-8192-6CE927C4BEEF}"/>
              </a:ext>
            </a:extLst>
          </p:cNvPr>
          <p:cNvSpPr txBox="1">
            <a:spLocks noChangeArrowheads="1"/>
          </p:cNvSpPr>
          <p:nvPr/>
        </p:nvSpPr>
        <p:spPr bwMode="auto">
          <a:xfrm>
            <a:off x="5494675" y="4714377"/>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66CCFF"/>
                </a:solidFill>
                <a:latin typeface="Arial Narrow" panose="020B0604020202020204" pitchFamily="34" charset="0"/>
              </a:rPr>
              <a:t>$117</a:t>
            </a:r>
          </a:p>
        </p:txBody>
      </p:sp>
      <p:sp>
        <p:nvSpPr>
          <p:cNvPr id="43" name="TextBox 42">
            <a:extLst>
              <a:ext uri="{FF2B5EF4-FFF2-40B4-BE49-F238E27FC236}">
                <a16:creationId xmlns:a16="http://schemas.microsoft.com/office/drawing/2014/main" id="{EE9BDA11-4262-8441-A8C0-87FE14D0EF0B}"/>
              </a:ext>
            </a:extLst>
          </p:cNvPr>
          <p:cNvSpPr txBox="1">
            <a:spLocks noChangeArrowheads="1"/>
          </p:cNvSpPr>
          <p:nvPr/>
        </p:nvSpPr>
        <p:spPr bwMode="auto">
          <a:xfrm>
            <a:off x="4746690" y="3421459"/>
            <a:ext cx="656035"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rgbClr val="00B050"/>
                </a:solidFill>
                <a:latin typeface="Arial Narrow" panose="020B0606020202030204" pitchFamily="34" charset="0"/>
              </a:rPr>
              <a:t>$33</a:t>
            </a:r>
          </a:p>
        </p:txBody>
      </p:sp>
      <p:sp>
        <p:nvSpPr>
          <p:cNvPr id="44" name="TextBox 43">
            <a:extLst>
              <a:ext uri="{FF2B5EF4-FFF2-40B4-BE49-F238E27FC236}">
                <a16:creationId xmlns:a16="http://schemas.microsoft.com/office/drawing/2014/main" id="{FAA965C6-5759-204A-A0AA-B2C7A48B944E}"/>
              </a:ext>
            </a:extLst>
          </p:cNvPr>
          <p:cNvSpPr txBox="1">
            <a:spLocks noChangeArrowheads="1"/>
          </p:cNvSpPr>
          <p:nvPr/>
        </p:nvSpPr>
        <p:spPr bwMode="auto">
          <a:xfrm>
            <a:off x="2248181" y="2580651"/>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45" name="TextBox 44">
            <a:extLst>
              <a:ext uri="{FF2B5EF4-FFF2-40B4-BE49-F238E27FC236}">
                <a16:creationId xmlns:a16="http://schemas.microsoft.com/office/drawing/2014/main" id="{5793B6FE-F6FD-A24D-9572-4B89F8D0B4F8}"/>
              </a:ext>
            </a:extLst>
          </p:cNvPr>
          <p:cNvSpPr txBox="1">
            <a:spLocks noChangeArrowheads="1"/>
          </p:cNvSpPr>
          <p:nvPr/>
        </p:nvSpPr>
        <p:spPr bwMode="auto">
          <a:xfrm>
            <a:off x="3040958" y="3853271"/>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$480</a:t>
            </a:r>
          </a:p>
        </p:txBody>
      </p:sp>
      <p:sp>
        <p:nvSpPr>
          <p:cNvPr id="46" name="TextBox 45">
            <a:extLst>
              <a:ext uri="{FF2B5EF4-FFF2-40B4-BE49-F238E27FC236}">
                <a16:creationId xmlns:a16="http://schemas.microsoft.com/office/drawing/2014/main" id="{BFD75557-C8DF-5A46-B8A7-715E12C7A87B}"/>
              </a:ext>
            </a:extLst>
          </p:cNvPr>
          <p:cNvSpPr txBox="1">
            <a:spLocks noChangeArrowheads="1"/>
          </p:cNvSpPr>
          <p:nvPr/>
        </p:nvSpPr>
        <p:spPr bwMode="auto">
          <a:xfrm>
            <a:off x="6279742" y="3872879"/>
            <a:ext cx="65484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chemeClr val="accent1"/>
                </a:solidFill>
                <a:latin typeface="Arial Narrow" panose="020B0606020202030204" pitchFamily="34" charset="0"/>
              </a:rPr>
              <a:t>$145</a:t>
            </a:r>
          </a:p>
        </p:txBody>
      </p:sp>
      <p:sp>
        <p:nvSpPr>
          <p:cNvPr id="47" name="TextBox 46">
            <a:extLst>
              <a:ext uri="{FF2B5EF4-FFF2-40B4-BE49-F238E27FC236}">
                <a16:creationId xmlns:a16="http://schemas.microsoft.com/office/drawing/2014/main" id="{0CA101B3-F9FE-3E4C-9475-35CAC0081F23}"/>
              </a:ext>
            </a:extLst>
          </p:cNvPr>
          <p:cNvSpPr txBox="1">
            <a:spLocks noChangeArrowheads="1"/>
          </p:cNvSpPr>
          <p:nvPr/>
        </p:nvSpPr>
        <p:spPr bwMode="auto">
          <a:xfrm>
            <a:off x="7122765" y="3196534"/>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7030A0"/>
                </a:solidFill>
                <a:latin typeface="Arial Narrow" panose="020B0604020202020204" pitchFamily="34" charset="0"/>
              </a:rPr>
              <a:t>$ 50</a:t>
            </a:r>
          </a:p>
        </p:txBody>
      </p:sp>
      <p:sp>
        <p:nvSpPr>
          <p:cNvPr id="48" name="TextBox 47">
            <a:extLst>
              <a:ext uri="{FF2B5EF4-FFF2-40B4-BE49-F238E27FC236}">
                <a16:creationId xmlns:a16="http://schemas.microsoft.com/office/drawing/2014/main" id="{73EB5A4B-9001-BC4E-9E56-FA2544B3E06B}"/>
              </a:ext>
            </a:extLst>
          </p:cNvPr>
          <p:cNvSpPr txBox="1">
            <a:spLocks noChangeArrowheads="1"/>
          </p:cNvSpPr>
          <p:nvPr/>
        </p:nvSpPr>
        <p:spPr bwMode="auto">
          <a:xfrm>
            <a:off x="5485883" y="2992240"/>
            <a:ext cx="6560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rgbClr val="66CCFF"/>
                </a:solidFill>
                <a:latin typeface="Arial Narrow" panose="020B0604020202020204" pitchFamily="34" charset="0"/>
              </a:rPr>
              <a:t>$190</a:t>
            </a:r>
          </a:p>
        </p:txBody>
      </p:sp>
      <p:sp>
        <p:nvSpPr>
          <p:cNvPr id="49" name="TextBox 48">
            <a:extLst>
              <a:ext uri="{FF2B5EF4-FFF2-40B4-BE49-F238E27FC236}">
                <a16:creationId xmlns:a16="http://schemas.microsoft.com/office/drawing/2014/main" id="{FF2D5888-241E-594B-BEC6-5E51148DA5B2}"/>
              </a:ext>
            </a:extLst>
          </p:cNvPr>
          <p:cNvSpPr txBox="1">
            <a:spLocks noChangeArrowheads="1"/>
          </p:cNvSpPr>
          <p:nvPr/>
        </p:nvSpPr>
        <p:spPr bwMode="auto">
          <a:xfrm>
            <a:off x="4656362" y="2584889"/>
            <a:ext cx="656034" cy="369332"/>
          </a:xfrm>
          <a:prstGeom prst="rect">
            <a:avLst/>
          </a:prstGeom>
          <a:noFill/>
          <a:ln>
            <a:noFill/>
          </a:ln>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defRPr/>
            </a:pPr>
            <a:r>
              <a:rPr lang="en-US" altLang="en-US" sz="1800" b="1" dirty="0">
                <a:solidFill>
                  <a:srgbClr val="00B050"/>
                </a:solidFill>
                <a:latin typeface="Arial Narrow" panose="020B0606020202030204" pitchFamily="34" charset="0"/>
              </a:rPr>
              <a:t>$100</a:t>
            </a:r>
          </a:p>
        </p:txBody>
      </p:sp>
      <p:sp>
        <p:nvSpPr>
          <p:cNvPr id="50" name="TextBox 49">
            <a:extLst>
              <a:ext uri="{FF2B5EF4-FFF2-40B4-BE49-F238E27FC236}">
                <a16:creationId xmlns:a16="http://schemas.microsoft.com/office/drawing/2014/main" id="{0CC51A8F-6086-C84D-AFF0-31BE8EA72AAF}"/>
              </a:ext>
            </a:extLst>
          </p:cNvPr>
          <p:cNvSpPr txBox="1">
            <a:spLocks noChangeArrowheads="1"/>
          </p:cNvSpPr>
          <p:nvPr/>
        </p:nvSpPr>
        <p:spPr bwMode="auto">
          <a:xfrm>
            <a:off x="2248497" y="4282954"/>
            <a:ext cx="6032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$100</a:t>
            </a:r>
          </a:p>
        </p:txBody>
      </p:sp>
      <p:sp>
        <p:nvSpPr>
          <p:cNvPr id="51" name="TextBox 50">
            <a:extLst>
              <a:ext uri="{FF2B5EF4-FFF2-40B4-BE49-F238E27FC236}">
                <a16:creationId xmlns:a16="http://schemas.microsoft.com/office/drawing/2014/main" id="{1AAF6FAE-D64C-2846-AB58-3A52F9735611}"/>
              </a:ext>
            </a:extLst>
          </p:cNvPr>
          <p:cNvSpPr txBox="1">
            <a:spLocks noChangeArrowheads="1"/>
          </p:cNvSpPr>
          <p:nvPr/>
        </p:nvSpPr>
        <p:spPr bwMode="auto">
          <a:xfrm>
            <a:off x="3849817" y="3853998"/>
            <a:ext cx="6560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b="1" dirty="0">
                <a:solidFill>
                  <a:schemeClr val="accent1"/>
                </a:solidFill>
                <a:latin typeface="Arial Narrow" panose="020B0604020202020204" pitchFamily="34" charset="0"/>
              </a:rPr>
              <a:t>$580</a:t>
            </a:r>
          </a:p>
        </p:txBody>
      </p:sp>
      <p:sp>
        <p:nvSpPr>
          <p:cNvPr id="6" name="Oval 5">
            <a:extLst>
              <a:ext uri="{FF2B5EF4-FFF2-40B4-BE49-F238E27FC236}">
                <a16:creationId xmlns:a16="http://schemas.microsoft.com/office/drawing/2014/main" id="{97E0EECF-61EB-3148-B54F-C25FD463B3CA}"/>
              </a:ext>
            </a:extLst>
          </p:cNvPr>
          <p:cNvSpPr/>
          <p:nvPr/>
        </p:nvSpPr>
        <p:spPr>
          <a:xfrm>
            <a:off x="4668269" y="4691916"/>
            <a:ext cx="670322" cy="4048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2" name="Oval 51">
            <a:extLst>
              <a:ext uri="{FF2B5EF4-FFF2-40B4-BE49-F238E27FC236}">
                <a16:creationId xmlns:a16="http://schemas.microsoft.com/office/drawing/2014/main" id="{984C1F27-341E-F14F-90FB-B627DBF0A211}"/>
              </a:ext>
            </a:extLst>
          </p:cNvPr>
          <p:cNvSpPr/>
          <p:nvPr/>
        </p:nvSpPr>
        <p:spPr>
          <a:xfrm>
            <a:off x="5487531" y="4314259"/>
            <a:ext cx="670322" cy="40600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Oval 52">
            <a:extLst>
              <a:ext uri="{FF2B5EF4-FFF2-40B4-BE49-F238E27FC236}">
                <a16:creationId xmlns:a16="http://schemas.microsoft.com/office/drawing/2014/main" id="{75D0ED1A-46DF-3548-BC9F-E6E107B4C87C}"/>
              </a:ext>
            </a:extLst>
          </p:cNvPr>
          <p:cNvSpPr/>
          <p:nvPr/>
        </p:nvSpPr>
        <p:spPr>
          <a:xfrm>
            <a:off x="6258729" y="4302516"/>
            <a:ext cx="670322" cy="4048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4" name="Oval 53">
            <a:extLst>
              <a:ext uri="{FF2B5EF4-FFF2-40B4-BE49-F238E27FC236}">
                <a16:creationId xmlns:a16="http://schemas.microsoft.com/office/drawing/2014/main" id="{19F96B60-FC42-2242-A857-2C336C2633B3}"/>
              </a:ext>
            </a:extLst>
          </p:cNvPr>
          <p:cNvSpPr/>
          <p:nvPr/>
        </p:nvSpPr>
        <p:spPr>
          <a:xfrm>
            <a:off x="7108059" y="3642948"/>
            <a:ext cx="670322" cy="40481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5" name="TextBox 5">
            <a:extLst>
              <a:ext uri="{FF2B5EF4-FFF2-40B4-BE49-F238E27FC236}">
                <a16:creationId xmlns:a16="http://schemas.microsoft.com/office/drawing/2014/main" id="{4002D54D-E2F3-F741-BB14-8C09EA80AC9C}"/>
              </a:ext>
            </a:extLst>
          </p:cNvPr>
          <p:cNvSpPr txBox="1">
            <a:spLocks noChangeArrowheads="1"/>
          </p:cNvSpPr>
          <p:nvPr/>
        </p:nvSpPr>
        <p:spPr bwMode="auto">
          <a:xfrm>
            <a:off x="1177529" y="-116734"/>
            <a:ext cx="6858000" cy="1615827"/>
          </a:xfrm>
          <a:prstGeom prst="rect">
            <a:avLst/>
          </a:prstGeom>
          <a:noFill/>
          <a:ln>
            <a:noFill/>
          </a:ln>
        </p:spPr>
        <p:txBody>
          <a:bodyPr>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lgn="ctr" eaLnBrk="1" hangingPunct="1">
              <a:defRPr/>
            </a:pPr>
            <a:endParaRPr lang="en-US" sz="2100" b="1" dirty="0">
              <a:latin typeface="+mj-lt"/>
            </a:endParaRPr>
          </a:p>
          <a:p>
            <a:pPr algn="ctr" eaLnBrk="1" hangingPunct="1">
              <a:defRPr/>
            </a:pPr>
            <a:r>
              <a:rPr lang="en-US" sz="2100" b="1" dirty="0">
                <a:latin typeface="+mj-lt"/>
              </a:rPr>
              <a:t>Solve this Sudoku! </a:t>
            </a:r>
          </a:p>
          <a:p>
            <a:pPr algn="ctr" eaLnBrk="1" hangingPunct="1">
              <a:defRPr/>
            </a:pPr>
            <a:r>
              <a:rPr lang="en-US" sz="2100" b="1" dirty="0">
                <a:latin typeface="+mj-lt"/>
              </a:rPr>
              <a:t>Find the answer for each letter as fast as you can! </a:t>
            </a:r>
          </a:p>
          <a:p>
            <a:pPr algn="ctr" eaLnBrk="1" hangingPunct="1">
              <a:defRPr/>
            </a:pPr>
            <a:endParaRPr lang="en-US" sz="2100" b="1" dirty="0">
              <a:solidFill>
                <a:srgbClr val="FF0000"/>
              </a:solidFill>
              <a:latin typeface="+mj-lt"/>
            </a:endParaRPr>
          </a:p>
          <a:p>
            <a:pPr algn="ctr" eaLnBrk="1" hangingPunct="1">
              <a:defRPr/>
            </a:pPr>
            <a:r>
              <a:rPr lang="en-US" sz="1500" b="1" dirty="0">
                <a:latin typeface="+mj-lt"/>
              </a:rPr>
              <a:t>Formulas:</a:t>
            </a:r>
            <a:r>
              <a:rPr lang="en-US" sz="1500" b="1" dirty="0">
                <a:solidFill>
                  <a:srgbClr val="FF0000"/>
                </a:solidFill>
                <a:latin typeface="+mj-lt"/>
              </a:rPr>
              <a:t> </a:t>
            </a:r>
            <a:r>
              <a:rPr lang="en-US" sz="1500" b="1" dirty="0">
                <a:latin typeface="+mj-lt"/>
              </a:rPr>
              <a:t>TFC + TVC = TC, AFC = TFC/Q, AVC = TVC/Q, ATC = TC/Q, MC = change in TC</a:t>
            </a:r>
          </a:p>
        </p:txBody>
      </p:sp>
    </p:spTree>
    <p:extLst>
      <p:ext uri="{BB962C8B-B14F-4D97-AF65-F5344CB8AC3E}">
        <p14:creationId xmlns:p14="http://schemas.microsoft.com/office/powerpoint/2010/main" val="3640340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2" grpId="0" animBg="1"/>
      <p:bldP spid="53" grpId="0" animBg="1"/>
      <p:bldP spid="5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D70241F-E7BF-451D-96A3-3966D81D58BD}"/>
              </a:ext>
            </a:extLst>
          </p:cNvPr>
          <p:cNvSpPr/>
          <p:nvPr/>
        </p:nvSpPr>
        <p:spPr>
          <a:xfrm>
            <a:off x="600069" y="600074"/>
            <a:ext cx="3971926" cy="1971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id-ID" sz="1350"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
        <p:nvSpPr>
          <p:cNvPr id="16" name="Rectangle 15">
            <a:extLst>
              <a:ext uri="{FF2B5EF4-FFF2-40B4-BE49-F238E27FC236}">
                <a16:creationId xmlns:a16="http://schemas.microsoft.com/office/drawing/2014/main" id="{D2E17BDC-B050-48F5-879C-4966AC23D13B}"/>
              </a:ext>
            </a:extLst>
          </p:cNvPr>
          <p:cNvSpPr/>
          <p:nvPr/>
        </p:nvSpPr>
        <p:spPr>
          <a:xfrm>
            <a:off x="4572003" y="2571750"/>
            <a:ext cx="3971926" cy="19716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id-ID" sz="1350" b="0" i="0" u="none" strike="noStrike" kern="1200" cap="none" spc="0" normalizeH="0" baseline="0" noProof="0" dirty="0">
              <a:ln>
                <a:noFill/>
              </a:ln>
              <a:solidFill>
                <a:srgbClr val="FFFFFF"/>
              </a:solidFill>
              <a:effectLst/>
              <a:uLnTx/>
              <a:uFillTx/>
              <a:latin typeface="Open Sans Light" panose="020B0306030504020204" pitchFamily="34" charset="0"/>
              <a:ea typeface="+mn-ea"/>
              <a:cs typeface="+mn-cs"/>
            </a:endParaRPr>
          </a:p>
        </p:txBody>
      </p:sp>
      <p:sp>
        <p:nvSpPr>
          <p:cNvPr id="8" name="TextBox 7">
            <a:extLst>
              <a:ext uri="{FF2B5EF4-FFF2-40B4-BE49-F238E27FC236}">
                <a16:creationId xmlns:a16="http://schemas.microsoft.com/office/drawing/2014/main" id="{B6D5F7AD-6EF3-4A32-B160-4A65C412871D}"/>
              </a:ext>
            </a:extLst>
          </p:cNvPr>
          <p:cNvSpPr txBox="1"/>
          <p:nvPr/>
        </p:nvSpPr>
        <p:spPr>
          <a:xfrm>
            <a:off x="5353055" y="1135789"/>
            <a:ext cx="2409813" cy="923330"/>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The most important invention you’ve never heard about!</a:t>
            </a:r>
          </a:p>
        </p:txBody>
      </p:sp>
      <p:sp>
        <p:nvSpPr>
          <p:cNvPr id="30" name="TextBox 29">
            <a:extLst>
              <a:ext uri="{FF2B5EF4-FFF2-40B4-BE49-F238E27FC236}">
                <a16:creationId xmlns:a16="http://schemas.microsoft.com/office/drawing/2014/main" id="{87D5FDF8-74DF-E347-8DA2-F24E22541A81}"/>
              </a:ext>
            </a:extLst>
          </p:cNvPr>
          <p:cNvSpPr txBox="1"/>
          <p:nvPr/>
        </p:nvSpPr>
        <p:spPr>
          <a:xfrm>
            <a:off x="4920559" y="2850654"/>
            <a:ext cx="3274560" cy="1692771"/>
          </a:xfrm>
          <a:prstGeom prst="rect">
            <a:avLst/>
          </a:prstGeom>
          <a:noFill/>
        </p:spPr>
        <p:txBody>
          <a:bodyPr wrap="square" rtlCol="0">
            <a:spAutoFit/>
          </a:bodyPr>
          <a:lstStyle/>
          <a:p>
            <a:pPr marL="0" indent="0" algn="ctr" eaLnBrk="1" hangingPunct="1">
              <a:buNone/>
            </a:pPr>
            <a:r>
              <a:rPr lang="en-US" sz="2400" dirty="0">
                <a:solidFill>
                  <a:srgbClr val="FFFFFF"/>
                </a:solidFill>
                <a:latin typeface="Raleway ExtraBold" panose="020B0903030101060003" pitchFamily="34" charset="0"/>
              </a:rPr>
              <a:t>Q = </a:t>
            </a:r>
            <a:r>
              <a:rPr lang="en-US" sz="2400" dirty="0" err="1">
                <a:solidFill>
                  <a:srgbClr val="FFFFFF"/>
                </a:solidFill>
                <a:latin typeface="Raleway ExtraBold" panose="020B0903030101060003" pitchFamily="34" charset="0"/>
              </a:rPr>
              <a:t>ƒ</a:t>
            </a:r>
            <a:r>
              <a:rPr lang="en-US" sz="2400" dirty="0">
                <a:solidFill>
                  <a:srgbClr val="FFFFFF"/>
                </a:solidFill>
                <a:latin typeface="Raleway ExtraBold" panose="020B0903030101060003" pitchFamily="34" charset="0"/>
              </a:rPr>
              <a:t>(K,L)</a:t>
            </a:r>
          </a:p>
          <a:p>
            <a:pPr marL="0" indent="0" algn="ctr" eaLnBrk="1" hangingPunct="1">
              <a:buNone/>
            </a:pPr>
            <a:endParaRPr lang="en-US" sz="800" dirty="0">
              <a:solidFill>
                <a:srgbClr val="FFFFFF"/>
              </a:solidFill>
              <a:latin typeface="Raleway ExtraBold" panose="020B0903030101060003" pitchFamily="34" charset="0"/>
            </a:endParaRPr>
          </a:p>
          <a:p>
            <a:pPr marL="0" indent="0" algn="ctr" eaLnBrk="1" hangingPunct="1">
              <a:buNone/>
            </a:pPr>
            <a:r>
              <a:rPr lang="en-US" dirty="0">
                <a:solidFill>
                  <a:srgbClr val="FFFFFF"/>
                </a:solidFill>
                <a:latin typeface="Raleway ExtraBold" panose="020B0903030101060003" pitchFamily="34" charset="0"/>
              </a:rPr>
              <a:t>Q = output/time period </a:t>
            </a:r>
            <a:br>
              <a:rPr lang="en-US" dirty="0">
                <a:solidFill>
                  <a:srgbClr val="FFFFFF"/>
                </a:solidFill>
                <a:latin typeface="Raleway ExtraBold" panose="020B0903030101060003" pitchFamily="34" charset="0"/>
              </a:rPr>
            </a:br>
            <a:r>
              <a:rPr lang="en-US" dirty="0">
                <a:solidFill>
                  <a:srgbClr val="FFFFFF"/>
                </a:solidFill>
                <a:latin typeface="Raleway ExtraBold" panose="020B0903030101060003" pitchFamily="34" charset="0"/>
              </a:rPr>
              <a:t> K = capital inputs</a:t>
            </a:r>
            <a:br>
              <a:rPr lang="en-US" dirty="0">
                <a:solidFill>
                  <a:srgbClr val="FFFFFF"/>
                </a:solidFill>
                <a:latin typeface="Raleway ExtraBold" panose="020B0903030101060003" pitchFamily="34" charset="0"/>
              </a:rPr>
            </a:br>
            <a:r>
              <a:rPr lang="en-US" dirty="0">
                <a:solidFill>
                  <a:srgbClr val="FFFFFF"/>
                </a:solidFill>
                <a:latin typeface="Raleway ExtraBold" panose="020B0903030101060003" pitchFamily="34" charset="0"/>
              </a:rPr>
              <a:t> L = labor inputs</a:t>
            </a:r>
          </a:p>
          <a:p>
            <a:pPr marL="0" indent="0" algn="ctr" eaLnBrk="1" hangingPunct="1">
              <a:buNone/>
            </a:pPr>
            <a:endParaRPr lang="en-US" dirty="0">
              <a:solidFill>
                <a:srgbClr val="FFFFFF"/>
              </a:solidFill>
              <a:latin typeface="Raleway ExtraBold" panose="020B0903030101060003" pitchFamily="34" charset="0"/>
            </a:endParaRPr>
          </a:p>
        </p:txBody>
      </p:sp>
      <p:sp>
        <p:nvSpPr>
          <p:cNvPr id="31" name="TextBox 30">
            <a:extLst>
              <a:ext uri="{FF2B5EF4-FFF2-40B4-BE49-F238E27FC236}">
                <a16:creationId xmlns:a16="http://schemas.microsoft.com/office/drawing/2014/main" id="{97F92178-52C9-5C42-8749-68C0E0263A7B}"/>
              </a:ext>
            </a:extLst>
          </p:cNvPr>
          <p:cNvSpPr txBox="1"/>
          <p:nvPr/>
        </p:nvSpPr>
        <p:spPr>
          <a:xfrm>
            <a:off x="1007772" y="1274288"/>
            <a:ext cx="3156403" cy="646331"/>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Raleway ExtraBold" panose="020B0903030101060003" pitchFamily="34" charset="0"/>
                <a:ea typeface="MS PGothic" panose="020B0600070205080204" pitchFamily="34" charset="-128"/>
                <a:cs typeface="+mn-cs"/>
              </a:rPr>
              <a:t>The Relationship Between Outputs and Inputs</a:t>
            </a:r>
          </a:p>
        </p:txBody>
      </p:sp>
      <p:pic>
        <p:nvPicPr>
          <p:cNvPr id="5" name="Picture Placeholder 4" descr="A picture containing tree, outdoor, grass, transport&#10;&#10;Description automatically generated">
            <a:hlinkClick r:id="rId3"/>
            <a:extLst>
              <a:ext uri="{FF2B5EF4-FFF2-40B4-BE49-F238E27FC236}">
                <a16:creationId xmlns:a16="http://schemas.microsoft.com/office/drawing/2014/main" id="{EFC364C9-313C-A74A-A455-CD9D75942176}"/>
              </a:ext>
            </a:extLst>
          </p:cNvPr>
          <p:cNvPicPr>
            <a:picLocks noGrp="1" noChangeAspect="1"/>
          </p:cNvPicPr>
          <p:nvPr>
            <p:ph type="pic" sz="quarter" idx="19"/>
          </p:nvPr>
        </p:nvPicPr>
        <p:blipFill rotWithShape="1">
          <a:blip r:embed="rId4">
            <a:extLst>
              <a:ext uri="{28A0092B-C50C-407E-A947-70E740481C1C}">
                <a14:useLocalDpi xmlns:a14="http://schemas.microsoft.com/office/drawing/2010/main" val="0"/>
              </a:ext>
            </a:extLst>
          </a:blip>
          <a:srcRect t="5875" b="5875"/>
          <a:stretch>
            <a:fillRect/>
          </a:stretch>
        </p:blipFill>
        <p:spPr>
          <a:xfrm>
            <a:off x="600009" y="2571750"/>
            <a:ext cx="3971927" cy="1971675"/>
          </a:xfrm>
        </p:spPr>
      </p:pic>
      <p:pic>
        <p:nvPicPr>
          <p:cNvPr id="11" name="Picture Placeholder 10" descr="A picture containing ground, person, outdoor&#10;&#10;Description automatically generated">
            <a:extLst>
              <a:ext uri="{FF2B5EF4-FFF2-40B4-BE49-F238E27FC236}">
                <a16:creationId xmlns:a16="http://schemas.microsoft.com/office/drawing/2014/main" id="{7FB86072-359E-C144-8F17-4396F7E7090E}"/>
              </a:ext>
            </a:extLst>
          </p:cNvPr>
          <p:cNvPicPr>
            <a:picLocks noGrp="1" noChangeAspect="1"/>
          </p:cNvPicPr>
          <p:nvPr>
            <p:ph type="pic" sz="quarter" idx="17"/>
          </p:nvPr>
        </p:nvPicPr>
        <p:blipFill rotWithShape="1">
          <a:blip r:embed="rId5">
            <a:extLst>
              <a:ext uri="{28A0092B-C50C-407E-A947-70E740481C1C}">
                <a14:useLocalDpi xmlns:a14="http://schemas.microsoft.com/office/drawing/2010/main" val="0"/>
              </a:ext>
            </a:extLst>
          </a:blip>
          <a:srcRect t="10783" b="10783"/>
          <a:stretch>
            <a:fillRect/>
          </a:stretch>
        </p:blipFill>
        <p:spPr>
          <a:xfrm>
            <a:off x="4571877" y="599127"/>
            <a:ext cx="3971923" cy="1971675"/>
          </a:xfrm>
        </p:spPr>
      </p:pic>
    </p:spTree>
    <p:extLst>
      <p:ext uri="{BB962C8B-B14F-4D97-AF65-F5344CB8AC3E}">
        <p14:creationId xmlns:p14="http://schemas.microsoft.com/office/powerpoint/2010/main" val="21649454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100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ppt_x"/>
                                          </p:val>
                                        </p:tav>
                                        <p:tav tm="100000">
                                          <p:val>
                                            <p:strVal val="#ppt_x"/>
                                          </p:val>
                                        </p:tav>
                                      </p:tavLst>
                                    </p:anim>
                                    <p:anim calcmode="lin" valueType="num">
                                      <p:cBhvr additive="base">
                                        <p:cTn id="8" dur="100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5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000" fill="hold"/>
                                        <p:tgtEl>
                                          <p:spTgt spid="14"/>
                                        </p:tgtEl>
                                        <p:attrNameLst>
                                          <p:attrName>ppt_x</p:attrName>
                                        </p:attrNameLst>
                                      </p:cBhvr>
                                      <p:tavLst>
                                        <p:tav tm="0">
                                          <p:val>
                                            <p:strVal val="#ppt_x"/>
                                          </p:val>
                                        </p:tav>
                                        <p:tav tm="100000">
                                          <p:val>
                                            <p:strVal val="#ppt_x"/>
                                          </p:val>
                                        </p:tav>
                                      </p:tavLst>
                                    </p:anim>
                                    <p:anim calcmode="lin" valueType="num">
                                      <p:cBhvr additive="base">
                                        <p:cTn id="12" dur="10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50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1000" fill="hold"/>
                                        <p:tgtEl>
                                          <p:spTgt spid="30"/>
                                        </p:tgtEl>
                                        <p:attrNameLst>
                                          <p:attrName>ppt_x</p:attrName>
                                        </p:attrNameLst>
                                      </p:cBhvr>
                                      <p:tavLst>
                                        <p:tav tm="0">
                                          <p:val>
                                            <p:strVal val="#ppt_x"/>
                                          </p:val>
                                        </p:tav>
                                        <p:tav tm="100000">
                                          <p:val>
                                            <p:strVal val="#ppt_x"/>
                                          </p:val>
                                        </p:tav>
                                      </p:tavLst>
                                    </p:anim>
                                    <p:anim calcmode="lin" valueType="num">
                                      <p:cBhvr additive="base">
                                        <p:cTn id="16" dur="10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200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1000" fill="hold"/>
                                        <p:tgtEl>
                                          <p:spTgt spid="31"/>
                                        </p:tgtEl>
                                        <p:attrNameLst>
                                          <p:attrName>ppt_x</p:attrName>
                                        </p:attrNameLst>
                                      </p:cBhvr>
                                      <p:tavLst>
                                        <p:tav tm="0">
                                          <p:val>
                                            <p:strVal val="#ppt_x"/>
                                          </p:val>
                                        </p:tav>
                                        <p:tav tm="100000">
                                          <p:val>
                                            <p:strVal val="#ppt_x"/>
                                          </p:val>
                                        </p:tav>
                                      </p:tavLst>
                                    </p:anim>
                                    <p:anim calcmode="lin" valueType="num">
                                      <p:cBhvr additive="base">
                                        <p:cTn id="20" dur="10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30"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EADC19B-6CE8-5D5C-ABBA-638BCE2EDC57}"/>
              </a:ext>
            </a:extLst>
          </p:cNvPr>
          <p:cNvPicPr>
            <a:picLocks noGrp="1" noChangeAspect="1"/>
          </p:cNvPicPr>
          <p:nvPr>
            <p:ph type="pic" sz="quarter" idx="13"/>
          </p:nvPr>
        </p:nvPicPr>
        <p:blipFill>
          <a:blip r:embed="rId3"/>
          <a:srcRect l="751" r="751"/>
          <a:stretch>
            <a:fillRect/>
          </a:stretch>
        </p:blipFill>
        <p:spPr>
          <a:prstGeom prst="rect">
            <a:avLst/>
          </a:prstGeom>
        </p:spPr>
      </p:pic>
      <p:sp>
        <p:nvSpPr>
          <p:cNvPr id="7" name="TextBox 6">
            <a:extLst>
              <a:ext uri="{FF2B5EF4-FFF2-40B4-BE49-F238E27FC236}">
                <a16:creationId xmlns:a16="http://schemas.microsoft.com/office/drawing/2014/main" id="{69881F98-37F6-E47F-673D-F490AD77F2C4}"/>
              </a:ext>
            </a:extLst>
          </p:cNvPr>
          <p:cNvSpPr txBox="1"/>
          <p:nvPr/>
        </p:nvSpPr>
        <p:spPr>
          <a:xfrm>
            <a:off x="2757267" y="618272"/>
            <a:ext cx="7533249" cy="461665"/>
          </a:xfrm>
          <a:prstGeom prst="rect">
            <a:avLst/>
          </a:prstGeom>
          <a:noFill/>
        </p:spPr>
        <p:txBody>
          <a:bodyPr wrap="square">
            <a:spAutoFit/>
          </a:bodyPr>
          <a:lstStyle/>
          <a:p>
            <a:r>
              <a:rPr lang="en-US" sz="2400" b="1" dirty="0">
                <a:latin typeface="Raleway" pitchFamily="2" charset="77"/>
              </a:rPr>
              <a:t>What’s the optimal combination of inputs?</a:t>
            </a:r>
          </a:p>
        </p:txBody>
      </p:sp>
    </p:spTree>
    <p:extLst>
      <p:ext uri="{BB962C8B-B14F-4D97-AF65-F5344CB8AC3E}">
        <p14:creationId xmlns:p14="http://schemas.microsoft.com/office/powerpoint/2010/main" val="404877374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312CCEAA-E758-874F-B1E2-D53722D3A949}"/>
              </a:ext>
            </a:extLst>
          </p:cNvPr>
          <p:cNvSpPr>
            <a:spLocks noGrp="1"/>
          </p:cNvSpPr>
          <p:nvPr>
            <p:ph type="title"/>
          </p:nvPr>
        </p:nvSpPr>
        <p:spPr>
          <a:xfrm>
            <a:off x="1909763" y="0"/>
            <a:ext cx="5324475" cy="857250"/>
          </a:xfrm>
        </p:spPr>
        <p:txBody>
          <a:bodyPr>
            <a:normAutofit/>
          </a:bodyPr>
          <a:lstStyle/>
          <a:p>
            <a:r>
              <a:rPr lang="en-US" altLang="en-US" sz="2800" b="1" dirty="0">
                <a:latin typeface="Raleway" pitchFamily="2" charset="0"/>
              </a:rPr>
              <a:t>“The Work Song Nanocluster”</a:t>
            </a:r>
          </a:p>
        </p:txBody>
      </p:sp>
      <p:pic>
        <p:nvPicPr>
          <p:cNvPr id="2" name="BIG_BANG_THEORY_NANOCLUSTER_FINAL.m4v">
            <a:hlinkClick r:id="" action="ppaction://media"/>
            <a:extLst>
              <a:ext uri="{FF2B5EF4-FFF2-40B4-BE49-F238E27FC236}">
                <a16:creationId xmlns:a16="http://schemas.microsoft.com/office/drawing/2014/main" id="{2C4E3220-1920-F34D-8D6E-4D543AAC6108}"/>
              </a:ext>
            </a:extLst>
          </p:cNvPr>
          <p:cNvPicPr>
            <a:picLocks noRot="1" noChangeAspect="1" noChangeArrowheads="1"/>
          </p:cNvPicPr>
          <p:nvPr>
            <a:videoFile r:link="rId2"/>
            <p:extLst>
              <p:ext uri="{DAA4B4D4-6D71-4841-9C94-3DE7FCFB9230}">
                <p14:media xmlns:p14="http://schemas.microsoft.com/office/powerpoint/2010/main" r:link="rId1"/>
              </p:ext>
            </p:extLst>
          </p:nvPr>
        </p:nvPicPr>
        <p:blipFill>
          <a:blip r:embed="rId5">
            <a:extLst>
              <a:ext uri="{28A0092B-C50C-407E-A947-70E740481C1C}">
                <a14:useLocalDpi xmlns:a14="http://schemas.microsoft.com/office/drawing/2010/main" val="0"/>
              </a:ext>
            </a:extLst>
          </a:blip>
          <a:srcRect/>
          <a:stretch>
            <a:fillRect/>
          </a:stretch>
        </p:blipFill>
        <p:spPr bwMode="auto">
          <a:xfrm>
            <a:off x="1909762" y="654844"/>
            <a:ext cx="5254229" cy="3942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5152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B4A0556E-4DD9-0846-BEDD-B56A8FAE2E70}"/>
              </a:ext>
            </a:extLst>
          </p:cNvPr>
          <p:cNvSpPr>
            <a:spLocks noGrp="1"/>
          </p:cNvSpPr>
          <p:nvPr>
            <p:ph type="title"/>
          </p:nvPr>
        </p:nvSpPr>
        <p:spPr>
          <a:xfrm>
            <a:off x="1485900" y="0"/>
            <a:ext cx="6172200" cy="857250"/>
          </a:xfrm>
        </p:spPr>
        <p:txBody>
          <a:bodyPr>
            <a:normAutofit/>
          </a:bodyPr>
          <a:lstStyle/>
          <a:p>
            <a:pPr algn="ctr"/>
            <a:r>
              <a:rPr lang="en-US" altLang="en-US" sz="2800" b="1" dirty="0">
                <a:latin typeface="Raleway" pitchFamily="2" charset="0"/>
              </a:rPr>
              <a:t>Data and Graphs</a:t>
            </a:r>
          </a:p>
        </p:txBody>
      </p:sp>
      <p:pic>
        <p:nvPicPr>
          <p:cNvPr id="50180" name="Picture 6">
            <a:extLst>
              <a:ext uri="{FF2B5EF4-FFF2-40B4-BE49-F238E27FC236}">
                <a16:creationId xmlns:a16="http://schemas.microsoft.com/office/drawing/2014/main" id="{B528063C-D088-854F-BEF4-817C37D87B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4310" y="857250"/>
            <a:ext cx="3205742" cy="4042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D1F0B1D-0533-4569-B772-A0A9DF22D4A7}"/>
              </a:ext>
            </a:extLst>
          </p:cNvPr>
          <p:cNvPicPr>
            <a:picLocks noChangeAspect="1"/>
          </p:cNvPicPr>
          <p:nvPr/>
        </p:nvPicPr>
        <p:blipFill>
          <a:blip r:embed="rId3"/>
          <a:stretch>
            <a:fillRect/>
          </a:stretch>
        </p:blipFill>
        <p:spPr>
          <a:xfrm>
            <a:off x="999626" y="930303"/>
            <a:ext cx="3572374" cy="3505689"/>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4E0B-9851-A154-7193-00642E4DBCBC}"/>
              </a:ext>
            </a:extLst>
          </p:cNvPr>
          <p:cNvSpPr>
            <a:spLocks noGrp="1"/>
          </p:cNvSpPr>
          <p:nvPr>
            <p:ph type="title"/>
          </p:nvPr>
        </p:nvSpPr>
        <p:spPr>
          <a:xfrm>
            <a:off x="628650" y="273843"/>
            <a:ext cx="7886700" cy="1095376"/>
          </a:xfrm>
        </p:spPr>
        <p:txBody>
          <a:bodyPr>
            <a:normAutofit/>
          </a:bodyPr>
          <a:lstStyle/>
          <a:p>
            <a:r>
              <a:rPr lang="en-US" dirty="0">
                <a:latin typeface="Raleway" pitchFamily="2" charset="77"/>
              </a:rPr>
              <a:t>Classic cost curves – what do they look like?</a:t>
            </a:r>
          </a:p>
        </p:txBody>
      </p:sp>
      <p:sp>
        <p:nvSpPr>
          <p:cNvPr id="3" name="Content Placeholder 2">
            <a:extLst>
              <a:ext uri="{FF2B5EF4-FFF2-40B4-BE49-F238E27FC236}">
                <a16:creationId xmlns:a16="http://schemas.microsoft.com/office/drawing/2014/main" id="{8C63FC8C-4E0B-C761-2D56-2C9E978FCE7E}"/>
              </a:ext>
            </a:extLst>
          </p:cNvPr>
          <p:cNvSpPr>
            <a:spLocks noGrp="1"/>
          </p:cNvSpPr>
          <p:nvPr>
            <p:ph idx="1"/>
          </p:nvPr>
        </p:nvSpPr>
        <p:spPr/>
        <p:txBody>
          <a:bodyPr/>
          <a:lstStyle/>
          <a:p>
            <a:endParaRPr lang="en-US"/>
          </a:p>
        </p:txBody>
      </p:sp>
      <p:pic>
        <p:nvPicPr>
          <p:cNvPr id="4" name="Picture 3" descr="Two cost curve graphs representing total costs and average and marginal costs. The first graph is a total costs graph with quantity of Big Mac produced on the x axis and cost on the y axis ranging from 0 to 400 dollars. The total variable cost, T V C, dictates the shape of the total cost curve, T C. Before 50 Big Macs, the total cost curve increases slowly following the same shape as the total variable cost curve. After 50 Big Macs, diminishing marginal product causes the total cost curve to rise at an increasing rate. The total fixed cost curve, T F C, stays constant at 100 dollars. The second graph shows average and marginal costs. The x axis is quantity of Big Macs produced. The y axis is cost ranging from 0 to 12 dollars. The marginal cost curve, M C, reaches its minimum price at 50 quantity, before increasing in price as quantity increases past 70. Marginal cost intersects average variable cost at 60 Big Macs and intersects average total cost at 70 Big Macs. Average fixed cost, A F C, continues to fall with increased quantity, because total fixed costs are spread across more units.">
            <a:extLst>
              <a:ext uri="{FF2B5EF4-FFF2-40B4-BE49-F238E27FC236}">
                <a16:creationId xmlns:a16="http://schemas.microsoft.com/office/drawing/2014/main" id="{EDFFAA89-F116-F5A9-BE19-9B6C60DC53E5}"/>
              </a:ext>
            </a:extLst>
          </p:cNvPr>
          <p:cNvPicPr>
            <a:picLocks noChangeAspect="1"/>
          </p:cNvPicPr>
          <p:nvPr/>
        </p:nvPicPr>
        <p:blipFill rotWithShape="1">
          <a:blip r:embed="rId3">
            <a:extLst>
              <a:ext uri="{28A0092B-C50C-407E-A947-70E740481C1C}">
                <a14:useLocalDpi xmlns:a14="http://schemas.microsoft.com/office/drawing/2010/main" val="0"/>
              </a:ext>
            </a:extLst>
          </a:blip>
          <a:srcRect l="53038" t="37097" r="12769" b="7506"/>
          <a:stretch/>
        </p:blipFill>
        <p:spPr>
          <a:xfrm>
            <a:off x="2293035" y="1123648"/>
            <a:ext cx="3868615" cy="3746009"/>
          </a:xfrm>
          <a:prstGeom prst="rect">
            <a:avLst/>
          </a:prstGeom>
        </p:spPr>
      </p:pic>
    </p:spTree>
    <p:extLst>
      <p:ext uri="{BB962C8B-B14F-4D97-AF65-F5344CB8AC3E}">
        <p14:creationId xmlns:p14="http://schemas.microsoft.com/office/powerpoint/2010/main" val="3316384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erson holding a sign&#10;&#10;Description automatically generated">
            <a:extLst>
              <a:ext uri="{FF2B5EF4-FFF2-40B4-BE49-F238E27FC236}">
                <a16:creationId xmlns:a16="http://schemas.microsoft.com/office/drawing/2014/main" id="{41E2E82C-1A90-DE4B-8629-E4D4E2FE1D6C}"/>
              </a:ext>
            </a:extLst>
          </p:cNvPr>
          <p:cNvPicPr>
            <a:picLocks noChangeAspect="1"/>
          </p:cNvPicPr>
          <p:nvPr/>
        </p:nvPicPr>
        <p:blipFill rotWithShape="1">
          <a:blip r:embed="rId3">
            <a:extLst>
              <a:ext uri="{28A0092B-C50C-407E-A947-70E740481C1C}">
                <a14:useLocalDpi xmlns:a14="http://schemas.microsoft.com/office/drawing/2010/main" val="0"/>
              </a:ext>
            </a:extLst>
          </a:blip>
          <a:srcRect l="32764" r="15247" b="19034"/>
          <a:stretch/>
        </p:blipFill>
        <p:spPr>
          <a:xfrm>
            <a:off x="3330596" y="0"/>
            <a:ext cx="5933719" cy="5143500"/>
          </a:xfrm>
          <a:prstGeom prst="rect">
            <a:avLst/>
          </a:prstGeom>
        </p:spPr>
      </p:pic>
      <p:sp>
        <p:nvSpPr>
          <p:cNvPr id="3" name="TextBox 2">
            <a:extLst>
              <a:ext uri="{FF2B5EF4-FFF2-40B4-BE49-F238E27FC236}">
                <a16:creationId xmlns:a16="http://schemas.microsoft.com/office/drawing/2014/main" id="{EE4338D9-8A81-4A07-8077-740680D08999}"/>
              </a:ext>
            </a:extLst>
          </p:cNvPr>
          <p:cNvSpPr txBox="1"/>
          <p:nvPr/>
        </p:nvSpPr>
        <p:spPr>
          <a:xfrm>
            <a:off x="355555" y="114300"/>
            <a:ext cx="3215790" cy="954107"/>
          </a:xfrm>
          <a:prstGeom prst="rect">
            <a:avLst/>
          </a:prstGeom>
          <a:noFill/>
        </p:spPr>
        <p:txBody>
          <a:bodyPr wrap="square" rtlCol="0">
            <a:spAutoFit/>
          </a:bodyPr>
          <a:lstStyle/>
          <a:p>
            <a:r>
              <a:rPr lang="en-GB" sz="2800" dirty="0">
                <a:solidFill>
                  <a:schemeClr val="bg1"/>
                </a:solidFill>
                <a:latin typeface="Raleway ExtraBold" panose="020B0903030101060003" pitchFamily="34" charset="0"/>
              </a:rPr>
              <a:t>Marginals </a:t>
            </a:r>
          </a:p>
          <a:p>
            <a:r>
              <a:rPr lang="en-GB" sz="2800" dirty="0">
                <a:solidFill>
                  <a:schemeClr val="bg1"/>
                </a:solidFill>
                <a:latin typeface="Raleway ExtraBold" panose="020B0903030101060003" pitchFamily="34" charset="0"/>
              </a:rPr>
              <a:t>Lead Averages</a:t>
            </a:r>
          </a:p>
        </p:txBody>
      </p:sp>
      <p:sp>
        <p:nvSpPr>
          <p:cNvPr id="6" name="TextBox 5">
            <a:extLst>
              <a:ext uri="{FF2B5EF4-FFF2-40B4-BE49-F238E27FC236}">
                <a16:creationId xmlns:a16="http://schemas.microsoft.com/office/drawing/2014/main" id="{E701A3D7-AB2E-4607-BF81-235505C8692D}"/>
              </a:ext>
            </a:extLst>
          </p:cNvPr>
          <p:cNvSpPr txBox="1"/>
          <p:nvPr/>
        </p:nvSpPr>
        <p:spPr>
          <a:xfrm>
            <a:off x="355554" y="1244456"/>
            <a:ext cx="2844845" cy="4093428"/>
          </a:xfrm>
          <a:prstGeom prst="rect">
            <a:avLst/>
          </a:prstGeom>
          <a:noFill/>
        </p:spPr>
        <p:txBody>
          <a:bodyPr wrap="square" rtlCol="0">
            <a:spAutoFit/>
          </a:bodyPr>
          <a:lstStyle/>
          <a:p>
            <a:endPar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endParaRPr>
          </a:p>
          <a:p>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To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raise</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your</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overall</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GPA,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your</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GPA</a:t>
            </a:r>
            <a:r>
              <a:rPr lang="id-ID" sz="2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20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this</a:t>
            </a:r>
            <a:r>
              <a:rPr lang="id-ID" sz="2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semester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must</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exceed</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your</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current</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GPA. We pay attention to the marginal and average grade, but the </a:t>
            </a:r>
            <a:r>
              <a:rPr lang="id-ID" sz="2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marginal grade </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is a more useful piece </a:t>
            </a:r>
          </a:p>
          <a:p>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of</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 </a:t>
            </a:r>
            <a:r>
              <a:rPr lang="id-ID" sz="2000" dirty="0" err="1">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information</a:t>
            </a:r>
            <a:r>
              <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rPr>
              <a:t>.</a:t>
            </a:r>
          </a:p>
          <a:p>
            <a:endPar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endParaRPr>
          </a:p>
          <a:p>
            <a:endParaRPr lang="id-ID" sz="2000" dirty="0">
              <a:solidFill>
                <a:schemeClr val="bg1"/>
              </a:solidFill>
              <a:latin typeface="Open Sans Light" panose="020B0606030504020204" pitchFamily="34" charset="0"/>
              <a:ea typeface="Open Sans Light" panose="020B0606030504020204" pitchFamily="34" charset="0"/>
              <a:cs typeface="Open Sans Light" panose="020B0606030504020204" pitchFamily="34" charset="0"/>
            </a:endParaRPr>
          </a:p>
        </p:txBody>
      </p:sp>
    </p:spTree>
    <p:extLst>
      <p:ext uri="{BB962C8B-B14F-4D97-AF65-F5344CB8AC3E}">
        <p14:creationId xmlns:p14="http://schemas.microsoft.com/office/powerpoint/2010/main" val="12471890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1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descr="A picture containing sky, outdoor, light, pylon&#10;&#10;Description automatically generated">
            <a:extLst>
              <a:ext uri="{FF2B5EF4-FFF2-40B4-BE49-F238E27FC236}">
                <a16:creationId xmlns:a16="http://schemas.microsoft.com/office/drawing/2014/main" id="{A2A2C3C0-FE0F-2649-8893-104C7F5A4AAD}"/>
              </a:ext>
            </a:extLst>
          </p:cNvPr>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27884" t="28716" r="27884"/>
          <a:stretch/>
        </p:blipFill>
        <p:spPr>
          <a:xfrm>
            <a:off x="553577" y="1454617"/>
            <a:ext cx="2384694" cy="3043402"/>
          </a:xfrm>
        </p:spPr>
      </p:pic>
      <p:pic>
        <p:nvPicPr>
          <p:cNvPr id="25" name="Picture Placeholder 24">
            <a:extLst>
              <a:ext uri="{FF2B5EF4-FFF2-40B4-BE49-F238E27FC236}">
                <a16:creationId xmlns:a16="http://schemas.microsoft.com/office/drawing/2014/main" id="{6C606862-542A-364D-AA0D-AFCF690C89C4}"/>
              </a:ext>
            </a:extLst>
          </p:cNvPr>
          <p:cNvPicPr>
            <a:picLocks noGrp="1" noChangeAspect="1"/>
          </p:cNvPicPr>
          <p:nvPr>
            <p:ph type="pic" sz="quarter" idx="10"/>
          </p:nvPr>
        </p:nvPicPr>
        <p:blipFill rotWithShape="1">
          <a:blip r:embed="rId4">
            <a:extLst>
              <a:ext uri="{28A0092B-C50C-407E-A947-70E740481C1C}">
                <a14:useLocalDpi xmlns:a14="http://schemas.microsoft.com/office/drawing/2010/main" val="0"/>
              </a:ext>
            </a:extLst>
          </a:blip>
          <a:srcRect l="15336" r="15336"/>
          <a:stretch>
            <a:fillRect/>
          </a:stretch>
        </p:blipFill>
        <p:spPr>
          <a:xfrm>
            <a:off x="6169152" y="1459675"/>
            <a:ext cx="2384694" cy="3027362"/>
          </a:xfrm>
        </p:spPr>
      </p:pic>
      <p:pic>
        <p:nvPicPr>
          <p:cNvPr id="19" name="Picture Placeholder 18" descr="A picture containing text, building, outdoor, yellow&#10;&#10;Description automatically generated">
            <a:extLst>
              <a:ext uri="{FF2B5EF4-FFF2-40B4-BE49-F238E27FC236}">
                <a16:creationId xmlns:a16="http://schemas.microsoft.com/office/drawing/2014/main" id="{4A9E26F3-809D-0342-9285-276FA7D89BD7}"/>
              </a:ext>
            </a:extLst>
          </p:cNvPr>
          <p:cNvPicPr>
            <a:picLocks noGrp="1" noChangeAspect="1"/>
          </p:cNvPicPr>
          <p:nvPr>
            <p:ph type="pic" sz="quarter" idx="13"/>
          </p:nvPr>
        </p:nvPicPr>
        <p:blipFill rotWithShape="1">
          <a:blip r:embed="rId5">
            <a:extLst>
              <a:ext uri="{28A0092B-C50C-407E-A947-70E740481C1C}">
                <a14:useLocalDpi xmlns:a14="http://schemas.microsoft.com/office/drawing/2010/main" val="0"/>
              </a:ext>
            </a:extLst>
          </a:blip>
          <a:srcRect l="2797" t="-992" r="49651" b="992"/>
          <a:stretch/>
        </p:blipFill>
        <p:spPr>
          <a:xfrm>
            <a:off x="3379653" y="1424097"/>
            <a:ext cx="2384694" cy="3018402"/>
          </a:xfrm>
          <a:noFill/>
        </p:spPr>
      </p:pic>
      <p:sp>
        <p:nvSpPr>
          <p:cNvPr id="9" name="Rectangle 8">
            <a:extLst>
              <a:ext uri="{FF2B5EF4-FFF2-40B4-BE49-F238E27FC236}">
                <a16:creationId xmlns:a16="http://schemas.microsoft.com/office/drawing/2014/main" id="{B68B1D61-BE58-4F7D-B2D2-282D16F02E77}"/>
              </a:ext>
            </a:extLst>
          </p:cNvPr>
          <p:cNvSpPr>
            <a:spLocks noChangeArrowheads="1"/>
          </p:cNvSpPr>
          <p:nvPr/>
        </p:nvSpPr>
        <p:spPr bwMode="auto">
          <a:xfrm>
            <a:off x="553578" y="3870747"/>
            <a:ext cx="2384693" cy="804950"/>
          </a:xfrm>
          <a:prstGeom prst="rect">
            <a:avLst/>
          </a:prstGeom>
          <a:solidFill>
            <a:schemeClr val="accent1">
              <a:alpha val="80000"/>
            </a:schemeClr>
          </a:solidFill>
          <a:ln w="9525">
            <a:noFill/>
            <a:miter lim="800000"/>
            <a:headEnd/>
            <a:tailEnd/>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13" name="Rectangle 12">
            <a:extLst>
              <a:ext uri="{FF2B5EF4-FFF2-40B4-BE49-F238E27FC236}">
                <a16:creationId xmlns:a16="http://schemas.microsoft.com/office/drawing/2014/main" id="{0D381BE9-648C-40CD-BF2F-F606B956E453}"/>
              </a:ext>
            </a:extLst>
          </p:cNvPr>
          <p:cNvSpPr>
            <a:spLocks noChangeArrowheads="1"/>
          </p:cNvSpPr>
          <p:nvPr/>
        </p:nvSpPr>
        <p:spPr bwMode="auto">
          <a:xfrm>
            <a:off x="3379652" y="3846985"/>
            <a:ext cx="2384695" cy="804950"/>
          </a:xfrm>
          <a:prstGeom prst="rect">
            <a:avLst/>
          </a:prstGeom>
          <a:solidFill>
            <a:schemeClr val="accent5">
              <a:alpha val="80000"/>
            </a:schemeClr>
          </a:solidFill>
          <a:ln>
            <a:noFill/>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17" name="Rectangle 16">
            <a:extLst>
              <a:ext uri="{FF2B5EF4-FFF2-40B4-BE49-F238E27FC236}">
                <a16:creationId xmlns:a16="http://schemas.microsoft.com/office/drawing/2014/main" id="{C9488913-F181-4269-894D-617104E9B8A3}"/>
              </a:ext>
            </a:extLst>
          </p:cNvPr>
          <p:cNvSpPr>
            <a:spLocks noChangeArrowheads="1"/>
          </p:cNvSpPr>
          <p:nvPr/>
        </p:nvSpPr>
        <p:spPr bwMode="auto">
          <a:xfrm>
            <a:off x="6169152" y="3870747"/>
            <a:ext cx="2384694" cy="804950"/>
          </a:xfrm>
          <a:prstGeom prst="rect">
            <a:avLst/>
          </a:prstGeom>
          <a:solidFill>
            <a:schemeClr val="accent3">
              <a:alpha val="80000"/>
            </a:schemeClr>
          </a:solidFill>
          <a:ln>
            <a:noFill/>
          </a:ln>
        </p:spPr>
        <p:txBody>
          <a:bodyPr vert="horz" wrap="square" lIns="68580" tIns="34290" rIns="68580" bIns="34290" numCol="1" anchor="t" anchorCtr="0" compatLnSpc="1">
            <a:prstTxWarp prst="textNoShape">
              <a:avLst/>
            </a:prstTxWarp>
          </a:bodyPr>
          <a:lstStyle/>
          <a:p>
            <a:endParaRPr lang="id-ID" sz="1350" dirty="0">
              <a:latin typeface="Open Sans Light" panose="020B0306030504020204" pitchFamily="34" charset="0"/>
            </a:endParaRPr>
          </a:p>
        </p:txBody>
      </p:sp>
      <p:sp>
        <p:nvSpPr>
          <p:cNvPr id="32" name="TextBox 31">
            <a:extLst>
              <a:ext uri="{FF2B5EF4-FFF2-40B4-BE49-F238E27FC236}">
                <a16:creationId xmlns:a16="http://schemas.microsoft.com/office/drawing/2014/main" id="{BB68A64E-1DBF-464F-9416-747B38EE097B}"/>
              </a:ext>
            </a:extLst>
          </p:cNvPr>
          <p:cNvSpPr txBox="1"/>
          <p:nvPr/>
        </p:nvSpPr>
        <p:spPr>
          <a:xfrm>
            <a:off x="690612" y="4103945"/>
            <a:ext cx="2110624" cy="338554"/>
          </a:xfrm>
          <a:prstGeom prst="rect">
            <a:avLst/>
          </a:prstGeom>
          <a:noFill/>
        </p:spPr>
        <p:txBody>
          <a:bodyPr wrap="square" rtlCol="0">
            <a:spAutoFit/>
          </a:bodyPr>
          <a:lstStyle/>
          <a:p>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Economies</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of</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Scale</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3" name="TextBox 32">
            <a:extLst>
              <a:ext uri="{FF2B5EF4-FFF2-40B4-BE49-F238E27FC236}">
                <a16:creationId xmlns:a16="http://schemas.microsoft.com/office/drawing/2014/main" id="{DDAFBF0E-3109-4202-BB55-A5AF9723D511}"/>
              </a:ext>
            </a:extLst>
          </p:cNvPr>
          <p:cNvSpPr txBox="1"/>
          <p:nvPr/>
        </p:nvSpPr>
        <p:spPr>
          <a:xfrm>
            <a:off x="3514058" y="3980834"/>
            <a:ext cx="2115877" cy="584775"/>
          </a:xfrm>
          <a:prstGeom prst="rect">
            <a:avLst/>
          </a:prstGeom>
          <a:noFill/>
        </p:spPr>
        <p:txBody>
          <a:bodyPr wrap="square" rtlCol="0">
            <a:spAutoFit/>
          </a:bodyPr>
          <a:lstStyle/>
          <a:p>
            <a:pPr algn="ct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Constant</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Economies</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of</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Scale</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4" name="TextBox 33">
            <a:extLst>
              <a:ext uri="{FF2B5EF4-FFF2-40B4-BE49-F238E27FC236}">
                <a16:creationId xmlns:a16="http://schemas.microsoft.com/office/drawing/2014/main" id="{B89C964C-5139-48AB-A17D-C4D0B1AC9FA4}"/>
              </a:ext>
            </a:extLst>
          </p:cNvPr>
          <p:cNvSpPr txBox="1"/>
          <p:nvPr/>
        </p:nvSpPr>
        <p:spPr>
          <a:xfrm>
            <a:off x="6492903" y="4009267"/>
            <a:ext cx="1796438" cy="584775"/>
          </a:xfrm>
          <a:prstGeom prst="rect">
            <a:avLst/>
          </a:prstGeom>
          <a:noFill/>
        </p:spPr>
        <p:txBody>
          <a:bodyPr wrap="square" rtlCol="0">
            <a:spAutoFit/>
          </a:bodyPr>
          <a:lstStyle/>
          <a:p>
            <a:pPr algn="ct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Diseconomies</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of</a:t>
            </a:r>
            <a:r>
              <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Scale</a:t>
            </a:r>
            <a:endParaRPr lang="id-ID" sz="16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11" name="Title 1">
            <a:extLst>
              <a:ext uri="{FF2B5EF4-FFF2-40B4-BE49-F238E27FC236}">
                <a16:creationId xmlns:a16="http://schemas.microsoft.com/office/drawing/2014/main" id="{2E932778-4E38-B548-AF06-6FFEE91E8494}"/>
              </a:ext>
            </a:extLst>
          </p:cNvPr>
          <p:cNvSpPr txBox="1">
            <a:spLocks/>
          </p:cNvSpPr>
          <p:nvPr/>
        </p:nvSpPr>
        <p:spPr>
          <a:xfrm>
            <a:off x="1920343" y="467803"/>
            <a:ext cx="5470779" cy="729854"/>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a:lstStyle>
          <a:p>
            <a:pPr algn="ctr" fontAlgn="auto">
              <a:spcAft>
                <a:spcPts val="0"/>
              </a:spcAft>
            </a:pPr>
            <a:r>
              <a:rPr lang="en-US" altLang="en-US" sz="2800" b="1" dirty="0">
                <a:latin typeface="Raleway" pitchFamily="2" charset="77"/>
              </a:rPr>
              <a:t>Long-run Efficiency</a:t>
            </a:r>
          </a:p>
          <a:p>
            <a:pPr algn="ctr" fontAlgn="auto">
              <a:spcAft>
                <a:spcPts val="0"/>
              </a:spcAft>
            </a:pPr>
            <a:endParaRPr lang="en-US" altLang="en-US" sz="800" dirty="0">
              <a:latin typeface="Raleway" pitchFamily="2" charset="77"/>
            </a:endParaRPr>
          </a:p>
          <a:p>
            <a:pPr algn="ctr" fontAlgn="auto">
              <a:spcAft>
                <a:spcPts val="0"/>
              </a:spcAft>
            </a:pPr>
            <a:r>
              <a:rPr lang="en-US" altLang="en-US" sz="1400" dirty="0"/>
              <a:t>The long-run the cost of providing additional output is known as scale</a:t>
            </a:r>
            <a:r>
              <a:rPr lang="en-US" altLang="en-US" sz="1400" dirty="0">
                <a:solidFill>
                  <a:srgbClr val="FF0000"/>
                </a:solidFill>
              </a:rPr>
              <a:t>.</a:t>
            </a:r>
            <a:r>
              <a:rPr lang="en-US" altLang="en-US" sz="1400" dirty="0"/>
              <a:t> Scale has </a:t>
            </a:r>
            <a:r>
              <a:rPr lang="en-US" altLang="en-US" sz="1400" i="1" dirty="0"/>
              <a:t>nothing</a:t>
            </a:r>
            <a:r>
              <a:rPr lang="en-US" altLang="en-US" sz="1400" dirty="0"/>
              <a:t> to do with diminishing marginal product.</a:t>
            </a:r>
          </a:p>
          <a:p>
            <a:pPr fontAlgn="auto">
              <a:spcAft>
                <a:spcPts val="0"/>
              </a:spcAft>
            </a:pPr>
            <a:endParaRPr lang="en-US" altLang="en-US" sz="2400" dirty="0">
              <a:latin typeface="Raleway" pitchFamily="2" charset="77"/>
            </a:endParaRPr>
          </a:p>
        </p:txBody>
      </p:sp>
    </p:spTree>
    <p:extLst>
      <p:ext uri="{BB962C8B-B14F-4D97-AF65-F5344CB8AC3E}">
        <p14:creationId xmlns:p14="http://schemas.microsoft.com/office/powerpoint/2010/main" val="67562649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75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Effect transition="in" filter="fade">
                                      <p:cBhvr>
                                        <p:cTn id="9" dur="750"/>
                                        <p:tgtEl>
                                          <p:spTgt spid="32"/>
                                        </p:tgtEl>
                                      </p:cBhvr>
                                    </p:animEffect>
                                  </p:childTnLst>
                                </p:cTn>
                              </p:par>
                              <p:par>
                                <p:cTn id="10" presetID="53" presetClass="entr" presetSubtype="16" fill="hold" grpId="0" nodeType="withEffect">
                                  <p:stCondLst>
                                    <p:cond delay="1250"/>
                                  </p:stCondLst>
                                  <p:childTnLst>
                                    <p:set>
                                      <p:cBhvr>
                                        <p:cTn id="11" dur="1" fill="hold">
                                          <p:stCondLst>
                                            <p:cond delay="0"/>
                                          </p:stCondLst>
                                        </p:cTn>
                                        <p:tgtEl>
                                          <p:spTgt spid="33"/>
                                        </p:tgtEl>
                                        <p:attrNameLst>
                                          <p:attrName>style.visibility</p:attrName>
                                        </p:attrNameLst>
                                      </p:cBhvr>
                                      <p:to>
                                        <p:strVal val="visible"/>
                                      </p:to>
                                    </p:set>
                                    <p:anim calcmode="lin" valueType="num">
                                      <p:cBhvr>
                                        <p:cTn id="12" dur="750" fill="hold"/>
                                        <p:tgtEl>
                                          <p:spTgt spid="33"/>
                                        </p:tgtEl>
                                        <p:attrNameLst>
                                          <p:attrName>ppt_w</p:attrName>
                                        </p:attrNameLst>
                                      </p:cBhvr>
                                      <p:tavLst>
                                        <p:tav tm="0">
                                          <p:val>
                                            <p:fltVal val="0"/>
                                          </p:val>
                                        </p:tav>
                                        <p:tav tm="100000">
                                          <p:val>
                                            <p:strVal val="#ppt_w"/>
                                          </p:val>
                                        </p:tav>
                                      </p:tavLst>
                                    </p:anim>
                                    <p:anim calcmode="lin" valueType="num">
                                      <p:cBhvr>
                                        <p:cTn id="13" dur="750" fill="hold"/>
                                        <p:tgtEl>
                                          <p:spTgt spid="33"/>
                                        </p:tgtEl>
                                        <p:attrNameLst>
                                          <p:attrName>ppt_h</p:attrName>
                                        </p:attrNameLst>
                                      </p:cBhvr>
                                      <p:tavLst>
                                        <p:tav tm="0">
                                          <p:val>
                                            <p:fltVal val="0"/>
                                          </p:val>
                                        </p:tav>
                                        <p:tav tm="100000">
                                          <p:val>
                                            <p:strVal val="#ppt_h"/>
                                          </p:val>
                                        </p:tav>
                                      </p:tavLst>
                                    </p:anim>
                                    <p:animEffect transition="in" filter="fade">
                                      <p:cBhvr>
                                        <p:cTn id="14" dur="750"/>
                                        <p:tgtEl>
                                          <p:spTgt spid="33"/>
                                        </p:tgtEl>
                                      </p:cBhvr>
                                    </p:animEffect>
                                  </p:childTnLst>
                                </p:cTn>
                              </p:par>
                              <p:par>
                                <p:cTn id="15" presetID="53" presetClass="entr" presetSubtype="16" fill="hold" grpId="0" nodeType="withEffect">
                                  <p:stCondLst>
                                    <p:cond delay="1750"/>
                                  </p:stCondLst>
                                  <p:childTnLst>
                                    <p:set>
                                      <p:cBhvr>
                                        <p:cTn id="16" dur="1" fill="hold">
                                          <p:stCondLst>
                                            <p:cond delay="0"/>
                                          </p:stCondLst>
                                        </p:cTn>
                                        <p:tgtEl>
                                          <p:spTgt spid="34"/>
                                        </p:tgtEl>
                                        <p:attrNameLst>
                                          <p:attrName>style.visibility</p:attrName>
                                        </p:attrNameLst>
                                      </p:cBhvr>
                                      <p:to>
                                        <p:strVal val="visible"/>
                                      </p:to>
                                    </p:set>
                                    <p:anim calcmode="lin" valueType="num">
                                      <p:cBhvr>
                                        <p:cTn id="17" dur="750" fill="hold"/>
                                        <p:tgtEl>
                                          <p:spTgt spid="34"/>
                                        </p:tgtEl>
                                        <p:attrNameLst>
                                          <p:attrName>ppt_w</p:attrName>
                                        </p:attrNameLst>
                                      </p:cBhvr>
                                      <p:tavLst>
                                        <p:tav tm="0">
                                          <p:val>
                                            <p:fltVal val="0"/>
                                          </p:val>
                                        </p:tav>
                                        <p:tav tm="100000">
                                          <p:val>
                                            <p:strVal val="#ppt_w"/>
                                          </p:val>
                                        </p:tav>
                                      </p:tavLst>
                                    </p:anim>
                                    <p:anim calcmode="lin" valueType="num">
                                      <p:cBhvr>
                                        <p:cTn id="18" dur="750" fill="hold"/>
                                        <p:tgtEl>
                                          <p:spTgt spid="34"/>
                                        </p:tgtEl>
                                        <p:attrNameLst>
                                          <p:attrName>ppt_h</p:attrName>
                                        </p:attrNameLst>
                                      </p:cBhvr>
                                      <p:tavLst>
                                        <p:tav tm="0">
                                          <p:val>
                                            <p:fltVal val="0"/>
                                          </p:val>
                                        </p:tav>
                                        <p:tav tm="100000">
                                          <p:val>
                                            <p:strVal val="#ppt_h"/>
                                          </p:val>
                                        </p:tav>
                                      </p:tavLst>
                                    </p:anim>
                                    <p:animEffect transition="in" filter="fade">
                                      <p:cBhvr>
                                        <p:cTn id="19" dur="750"/>
                                        <p:tgtEl>
                                          <p:spTgt spid="34"/>
                                        </p:tgtEl>
                                      </p:cBhvr>
                                    </p:animEffect>
                                  </p:childTnLst>
                                </p:cTn>
                              </p:par>
                              <p:par>
                                <p:cTn id="20" presetID="2" presetClass="entr" presetSubtype="8"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0-#ppt_w/2"/>
                                          </p:val>
                                        </p:tav>
                                        <p:tav tm="100000">
                                          <p:val>
                                            <p:strVal val="#ppt_x"/>
                                          </p:val>
                                        </p:tav>
                                      </p:tavLst>
                                    </p:anim>
                                    <p:anim calcmode="lin" valueType="num">
                                      <p:cBhvr additive="base">
                                        <p:cTn id="23"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3" name="Rectangle 13">
            <a:extLst>
              <a:ext uri="{FF2B5EF4-FFF2-40B4-BE49-F238E27FC236}">
                <a16:creationId xmlns:a16="http://schemas.microsoft.com/office/drawing/2014/main" id="{6E387734-C559-CD47-8A15-D3AEBA4EA6C1}"/>
              </a:ext>
            </a:extLst>
          </p:cNvPr>
          <p:cNvSpPr>
            <a:spLocks noGrp="1"/>
          </p:cNvSpPr>
          <p:nvPr>
            <p:ph type="title"/>
          </p:nvPr>
        </p:nvSpPr>
        <p:spPr>
          <a:xfrm>
            <a:off x="1142999" y="127398"/>
            <a:ext cx="6846093" cy="978694"/>
          </a:xfrm>
          <a:noFill/>
        </p:spPr>
        <p:txBody>
          <a:bodyPr vert="horz" lIns="69056" tIns="34529" rIns="69056" bIns="34529" rtlCol="0" anchor="ctr">
            <a:normAutofit/>
          </a:bodyPr>
          <a:lstStyle/>
          <a:p>
            <a:pPr algn="ctr" eaLnBrk="1" hangingPunct="1">
              <a:lnSpc>
                <a:spcPct val="60000"/>
              </a:lnSpc>
            </a:pPr>
            <a:r>
              <a:rPr lang="en-US" altLang="en-US" sz="2800" b="1" dirty="0">
                <a:latin typeface="Raleway" pitchFamily="2" charset="0"/>
                <a:cs typeface="Aharoni" panose="02010803020104030203" pitchFamily="2" charset="-79"/>
              </a:rPr>
              <a:t>Long-run efficiency</a:t>
            </a:r>
          </a:p>
        </p:txBody>
      </p:sp>
      <p:sp>
        <p:nvSpPr>
          <p:cNvPr id="317470" name="Rectangle 30">
            <a:extLst>
              <a:ext uri="{FF2B5EF4-FFF2-40B4-BE49-F238E27FC236}">
                <a16:creationId xmlns:a16="http://schemas.microsoft.com/office/drawing/2014/main" id="{49D3EF6D-F214-5542-A4E6-4D7DCF7A13FA}"/>
              </a:ext>
            </a:extLst>
          </p:cNvPr>
          <p:cNvSpPr>
            <a:spLocks noGrp="1"/>
          </p:cNvSpPr>
          <p:nvPr>
            <p:ph idx="1"/>
          </p:nvPr>
        </p:nvSpPr>
        <p:spPr>
          <a:xfrm>
            <a:off x="1151335" y="1339453"/>
            <a:ext cx="6846094" cy="1184672"/>
          </a:xfrm>
        </p:spPr>
        <p:txBody>
          <a:bodyPr/>
          <a:lstStyle/>
          <a:p>
            <a:pPr marL="0" indent="0">
              <a:buNone/>
              <a:defRPr/>
            </a:pPr>
            <a:r>
              <a:rPr lang="en-US" altLang="en-US" sz="1800" dirty="0">
                <a:latin typeface="Raleway" pitchFamily="2" charset="0"/>
              </a:rPr>
              <a:t>The long-run the cost of providing additional output is known as </a:t>
            </a:r>
            <a:r>
              <a:rPr lang="en-US" altLang="en-US" sz="1800" dirty="0">
                <a:solidFill>
                  <a:srgbClr val="FF0000"/>
                </a:solidFill>
                <a:latin typeface="Raleway" pitchFamily="2" charset="0"/>
              </a:rPr>
              <a:t>scale.</a:t>
            </a:r>
            <a:r>
              <a:rPr lang="en-US" altLang="en-US" sz="1800" dirty="0">
                <a:latin typeface="Raleway" pitchFamily="2" charset="0"/>
              </a:rPr>
              <a:t> Scale has </a:t>
            </a:r>
            <a:r>
              <a:rPr lang="en-US" altLang="en-US" sz="1800" i="1" dirty="0">
                <a:latin typeface="Raleway" pitchFamily="2" charset="0"/>
              </a:rPr>
              <a:t>nothing</a:t>
            </a:r>
            <a:r>
              <a:rPr lang="en-US" altLang="en-US" sz="1800" dirty="0">
                <a:latin typeface="Raleway" pitchFamily="2" charset="0"/>
              </a:rPr>
              <a:t> to do with diminishing marginal product.</a:t>
            </a:r>
          </a:p>
          <a:p>
            <a:pPr eaLnBrk="1" hangingPunct="1">
              <a:defRPr/>
            </a:pPr>
            <a:endParaRPr lang="en-US" altLang="en-US" dirty="0"/>
          </a:p>
        </p:txBody>
      </p:sp>
      <p:grpSp>
        <p:nvGrpSpPr>
          <p:cNvPr id="4" name="Group 3">
            <a:extLst>
              <a:ext uri="{FF2B5EF4-FFF2-40B4-BE49-F238E27FC236}">
                <a16:creationId xmlns:a16="http://schemas.microsoft.com/office/drawing/2014/main" id="{92ED8C4E-22A6-0F49-B8A1-8C71A3E52840}"/>
              </a:ext>
            </a:extLst>
          </p:cNvPr>
          <p:cNvGrpSpPr/>
          <p:nvPr/>
        </p:nvGrpSpPr>
        <p:grpSpPr>
          <a:xfrm>
            <a:off x="1125022" y="2219325"/>
            <a:ext cx="6872049" cy="2671763"/>
            <a:chOff x="1125022" y="2219325"/>
            <a:chExt cx="6872049" cy="2671763"/>
          </a:xfrm>
        </p:grpSpPr>
        <p:grpSp>
          <p:nvGrpSpPr>
            <p:cNvPr id="2" name="Group 3">
              <a:extLst>
                <a:ext uri="{FF2B5EF4-FFF2-40B4-BE49-F238E27FC236}">
                  <a16:creationId xmlns:a16="http://schemas.microsoft.com/office/drawing/2014/main" id="{61FB19FD-F2E3-C449-9395-615B00963079}"/>
                </a:ext>
              </a:extLst>
            </p:cNvPr>
            <p:cNvGrpSpPr>
              <a:grpSpLocks/>
            </p:cNvGrpSpPr>
            <p:nvPr/>
          </p:nvGrpSpPr>
          <p:grpSpPr bwMode="auto">
            <a:xfrm>
              <a:off x="1125022" y="2219325"/>
              <a:ext cx="6872049" cy="2671763"/>
              <a:chOff x="369" y="2112"/>
              <a:chExt cx="5247" cy="1968"/>
            </a:xfrm>
            <a:solidFill>
              <a:schemeClr val="bg1"/>
            </a:solidFill>
          </p:grpSpPr>
          <p:grpSp>
            <p:nvGrpSpPr>
              <p:cNvPr id="32789" name="Group 4">
                <a:extLst>
                  <a:ext uri="{FF2B5EF4-FFF2-40B4-BE49-F238E27FC236}">
                    <a16:creationId xmlns:a16="http://schemas.microsoft.com/office/drawing/2014/main" id="{86FA1D33-A161-7B4C-BDE3-AD483FDAB488}"/>
                  </a:ext>
                </a:extLst>
              </p:cNvPr>
              <p:cNvGrpSpPr>
                <a:grpSpLocks/>
              </p:cNvGrpSpPr>
              <p:nvPr/>
            </p:nvGrpSpPr>
            <p:grpSpPr bwMode="auto">
              <a:xfrm>
                <a:off x="369" y="2112"/>
                <a:ext cx="5247" cy="1968"/>
                <a:chOff x="369" y="2016"/>
                <a:chExt cx="5247" cy="2064"/>
              </a:xfrm>
              <a:grpFill/>
            </p:grpSpPr>
            <p:sp>
              <p:nvSpPr>
                <p:cNvPr id="32793" name="Rectangle 5" descr="Parchment">
                  <a:extLst>
                    <a:ext uri="{FF2B5EF4-FFF2-40B4-BE49-F238E27FC236}">
                      <a16:creationId xmlns:a16="http://schemas.microsoft.com/office/drawing/2014/main" id="{01B7BA1C-6C1F-4249-AB22-BF518352AFF5}"/>
                    </a:ext>
                  </a:extLst>
                </p:cNvPr>
                <p:cNvSpPr>
                  <a:spLocks noChangeArrowheads="1"/>
                </p:cNvSpPr>
                <p:nvPr/>
              </p:nvSpPr>
              <p:spPr bwMode="auto">
                <a:xfrm>
                  <a:off x="384" y="2016"/>
                  <a:ext cx="5232" cy="2064"/>
                </a:xfrm>
                <a:prstGeom prst="rect">
                  <a:avLst/>
                </a:prstGeom>
                <a:grpFill/>
                <a:ln w="12700">
                  <a:solidFill>
                    <a:schemeClr val="bg2"/>
                  </a:solidFill>
                  <a:miter lim="800000"/>
                  <a:headEnd/>
                  <a:tailEnd type="none" w="lg" len="lg"/>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defRPr/>
                  </a:pPr>
                  <a:endParaRPr lang="en-US" altLang="en-US" sz="1800">
                    <a:latin typeface="Arial Narrow" panose="020B0606020202030204" pitchFamily="34" charset="0"/>
                  </a:endParaRPr>
                </a:p>
              </p:txBody>
            </p:sp>
            <p:sp>
              <p:nvSpPr>
                <p:cNvPr id="32794" name="Line 6">
                  <a:extLst>
                    <a:ext uri="{FF2B5EF4-FFF2-40B4-BE49-F238E27FC236}">
                      <a16:creationId xmlns:a16="http://schemas.microsoft.com/office/drawing/2014/main" id="{D43C4596-3A56-A84E-9CDA-4EABE06C5149}"/>
                    </a:ext>
                  </a:extLst>
                </p:cNvPr>
                <p:cNvSpPr>
                  <a:spLocks noChangeShapeType="1"/>
                </p:cNvSpPr>
                <p:nvPr/>
              </p:nvSpPr>
              <p:spPr bwMode="auto">
                <a:xfrm>
                  <a:off x="920" y="2208"/>
                  <a:ext cx="0" cy="1584"/>
                </a:xfrm>
                <a:prstGeom prst="line">
                  <a:avLst/>
                </a:prstGeom>
                <a:grpFill/>
                <a:ln w="38100">
                  <a:solidFill>
                    <a:schemeClr val="tx1"/>
                  </a:solidFill>
                  <a:round/>
                  <a:headEnd/>
                  <a:tailEnd type="none" w="lg" len="lg"/>
                </a:ln>
              </p:spPr>
              <p:txBody>
                <a:bodyPr wrap="none" anchor="ctr"/>
                <a:lstStyle/>
                <a:p>
                  <a:pPr>
                    <a:defRPr/>
                  </a:pPr>
                  <a:endParaRPr lang="en-US" sz="1350">
                    <a:latin typeface="Arial Narrow" panose="020B0606020202030204" pitchFamily="34" charset="0"/>
                  </a:endParaRPr>
                </a:p>
              </p:txBody>
            </p:sp>
            <p:sp>
              <p:nvSpPr>
                <p:cNvPr id="32795" name="Line 7">
                  <a:extLst>
                    <a:ext uri="{FF2B5EF4-FFF2-40B4-BE49-F238E27FC236}">
                      <a16:creationId xmlns:a16="http://schemas.microsoft.com/office/drawing/2014/main" id="{DFB5FF98-6397-2545-B9D9-B396EE710725}"/>
                    </a:ext>
                  </a:extLst>
                </p:cNvPr>
                <p:cNvSpPr>
                  <a:spLocks noChangeShapeType="1"/>
                </p:cNvSpPr>
                <p:nvPr/>
              </p:nvSpPr>
              <p:spPr bwMode="auto">
                <a:xfrm>
                  <a:off x="920" y="3792"/>
                  <a:ext cx="4560" cy="0"/>
                </a:xfrm>
                <a:prstGeom prst="line">
                  <a:avLst/>
                </a:prstGeom>
                <a:grpFill/>
                <a:ln w="38100">
                  <a:solidFill>
                    <a:schemeClr val="tx1"/>
                  </a:solidFill>
                  <a:round/>
                  <a:headEnd/>
                  <a:tailEnd type="none" w="lg" len="lg"/>
                </a:ln>
              </p:spPr>
              <p:txBody>
                <a:bodyPr wrap="none" anchor="ctr"/>
                <a:lstStyle/>
                <a:p>
                  <a:pPr>
                    <a:defRPr/>
                  </a:pPr>
                  <a:endParaRPr lang="en-US" sz="1350">
                    <a:latin typeface="Arial Narrow" panose="020B0606020202030204" pitchFamily="34" charset="0"/>
                  </a:endParaRPr>
                </a:p>
              </p:txBody>
            </p:sp>
            <p:sp>
              <p:nvSpPr>
                <p:cNvPr id="44059" name="Text Box 8">
                  <a:extLst>
                    <a:ext uri="{FF2B5EF4-FFF2-40B4-BE49-F238E27FC236}">
                      <a16:creationId xmlns:a16="http://schemas.microsoft.com/office/drawing/2014/main" id="{6D99A5DA-13E4-DB41-9B3F-D69176229B7D}"/>
                    </a:ext>
                  </a:extLst>
                </p:cNvPr>
                <p:cNvSpPr txBox="1">
                  <a:spLocks noChangeArrowheads="1"/>
                </p:cNvSpPr>
                <p:nvPr/>
              </p:nvSpPr>
              <p:spPr bwMode="auto">
                <a:xfrm>
                  <a:off x="369" y="2064"/>
                  <a:ext cx="558" cy="275"/>
                </a:xfrm>
                <a:prstGeom prst="rect">
                  <a:avLst/>
                </a:prstGeom>
                <a:grpFill/>
                <a:ln>
                  <a:noFill/>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lgn="ctr">
                    <a:lnSpc>
                      <a:spcPct val="60000"/>
                    </a:lnSpc>
                    <a:defRPr/>
                  </a:pPr>
                  <a:r>
                    <a:rPr lang="en-US" sz="1350" dirty="0">
                      <a:latin typeface="+mj-lt"/>
                    </a:rPr>
                    <a:t>Cost</a:t>
                  </a:r>
                  <a:br>
                    <a:rPr lang="en-US" sz="1350" dirty="0">
                      <a:latin typeface="+mj-lt"/>
                    </a:rPr>
                  </a:br>
                  <a:r>
                    <a:rPr lang="en-US" sz="1350" dirty="0">
                      <a:latin typeface="+mj-lt"/>
                    </a:rPr>
                    <a:t>per unit</a:t>
                  </a:r>
                </a:p>
              </p:txBody>
            </p:sp>
            <p:sp>
              <p:nvSpPr>
                <p:cNvPr id="44060" name="Text Box 9">
                  <a:extLst>
                    <a:ext uri="{FF2B5EF4-FFF2-40B4-BE49-F238E27FC236}">
                      <a16:creationId xmlns:a16="http://schemas.microsoft.com/office/drawing/2014/main" id="{CF1ECB35-1F0A-AE4F-850C-3716E46BFA14}"/>
                    </a:ext>
                  </a:extLst>
                </p:cNvPr>
                <p:cNvSpPr txBox="1">
                  <a:spLocks noChangeArrowheads="1"/>
                </p:cNvSpPr>
                <p:nvPr/>
              </p:nvSpPr>
              <p:spPr bwMode="auto">
                <a:xfrm>
                  <a:off x="4849" y="3870"/>
                  <a:ext cx="601" cy="179"/>
                </a:xfrm>
                <a:prstGeom prst="rect">
                  <a:avLst/>
                </a:prstGeom>
                <a:grpFill/>
                <a:ln>
                  <a:noFill/>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lgn="ctr">
                    <a:lnSpc>
                      <a:spcPct val="60000"/>
                    </a:lnSpc>
                    <a:defRPr/>
                  </a:pPr>
                  <a:r>
                    <a:rPr lang="en-US" sz="1350" dirty="0">
                      <a:latin typeface="+mj-lt"/>
                    </a:rPr>
                    <a:t>Quantity</a:t>
                  </a:r>
                </a:p>
              </p:txBody>
            </p:sp>
          </p:grpSp>
          <p:grpSp>
            <p:nvGrpSpPr>
              <p:cNvPr id="32790" name="Group 10">
                <a:extLst>
                  <a:ext uri="{FF2B5EF4-FFF2-40B4-BE49-F238E27FC236}">
                    <a16:creationId xmlns:a16="http://schemas.microsoft.com/office/drawing/2014/main" id="{14ED51F1-1948-5B4A-AEDD-973B73784F87}"/>
                  </a:ext>
                </a:extLst>
              </p:cNvPr>
              <p:cNvGrpSpPr>
                <a:grpSpLocks/>
              </p:cNvGrpSpPr>
              <p:nvPr/>
            </p:nvGrpSpPr>
            <p:grpSpPr bwMode="auto">
              <a:xfrm>
                <a:off x="1200" y="2412"/>
                <a:ext cx="4410" cy="1140"/>
                <a:chOff x="1152" y="2722"/>
                <a:chExt cx="4458" cy="734"/>
              </a:xfrm>
              <a:grpFill/>
            </p:grpSpPr>
            <p:sp>
              <p:nvSpPr>
                <p:cNvPr id="32791" name="Freeform 11">
                  <a:extLst>
                    <a:ext uri="{FF2B5EF4-FFF2-40B4-BE49-F238E27FC236}">
                      <a16:creationId xmlns:a16="http://schemas.microsoft.com/office/drawing/2014/main" id="{70B28C0D-5B0F-E042-987F-0621631ABF7C}"/>
                    </a:ext>
                  </a:extLst>
                </p:cNvPr>
                <p:cNvSpPr>
                  <a:spLocks/>
                </p:cNvSpPr>
                <p:nvPr/>
              </p:nvSpPr>
              <p:spPr bwMode="auto">
                <a:xfrm>
                  <a:off x="1152" y="2776"/>
                  <a:ext cx="4032" cy="680"/>
                </a:xfrm>
                <a:custGeom>
                  <a:avLst/>
                  <a:gdLst>
                    <a:gd name="T0" fmla="*/ 0 w 4032"/>
                    <a:gd name="T1" fmla="*/ 48 h 680"/>
                    <a:gd name="T2" fmla="*/ 432 w 4032"/>
                    <a:gd name="T3" fmla="*/ 336 h 680"/>
                    <a:gd name="T4" fmla="*/ 1056 w 4032"/>
                    <a:gd name="T5" fmla="*/ 576 h 680"/>
                    <a:gd name="T6" fmla="*/ 2016 w 4032"/>
                    <a:gd name="T7" fmla="*/ 672 h 680"/>
                    <a:gd name="T8" fmla="*/ 2688 w 4032"/>
                    <a:gd name="T9" fmla="*/ 624 h 680"/>
                    <a:gd name="T10" fmla="*/ 3456 w 4032"/>
                    <a:gd name="T11" fmla="*/ 384 h 680"/>
                    <a:gd name="T12" fmla="*/ 4032 w 4032"/>
                    <a:gd name="T13" fmla="*/ 0 h 680"/>
                    <a:gd name="T14" fmla="*/ 0 60000 65536"/>
                    <a:gd name="T15" fmla="*/ 0 60000 65536"/>
                    <a:gd name="T16" fmla="*/ 0 60000 65536"/>
                    <a:gd name="T17" fmla="*/ 0 60000 65536"/>
                    <a:gd name="T18" fmla="*/ 0 60000 65536"/>
                    <a:gd name="T19" fmla="*/ 0 60000 65536"/>
                    <a:gd name="T20" fmla="*/ 0 60000 65536"/>
                    <a:gd name="T21" fmla="*/ 0 w 4032"/>
                    <a:gd name="T22" fmla="*/ 0 h 680"/>
                    <a:gd name="T23" fmla="*/ 4032 w 4032"/>
                    <a:gd name="T24" fmla="*/ 680 h 6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032" h="680">
                      <a:moveTo>
                        <a:pt x="0" y="48"/>
                      </a:moveTo>
                      <a:cubicBezTo>
                        <a:pt x="128" y="148"/>
                        <a:pt x="256" y="248"/>
                        <a:pt x="432" y="336"/>
                      </a:cubicBezTo>
                      <a:cubicBezTo>
                        <a:pt x="608" y="424"/>
                        <a:pt x="792" y="520"/>
                        <a:pt x="1056" y="576"/>
                      </a:cubicBezTo>
                      <a:cubicBezTo>
                        <a:pt x="1320" y="632"/>
                        <a:pt x="1744" y="664"/>
                        <a:pt x="2016" y="672"/>
                      </a:cubicBezTo>
                      <a:cubicBezTo>
                        <a:pt x="2288" y="680"/>
                        <a:pt x="2448" y="672"/>
                        <a:pt x="2688" y="624"/>
                      </a:cubicBezTo>
                      <a:cubicBezTo>
                        <a:pt x="2928" y="576"/>
                        <a:pt x="3232" y="488"/>
                        <a:pt x="3456" y="384"/>
                      </a:cubicBezTo>
                      <a:cubicBezTo>
                        <a:pt x="3680" y="280"/>
                        <a:pt x="3856" y="140"/>
                        <a:pt x="4032" y="0"/>
                      </a:cubicBezTo>
                    </a:path>
                  </a:pathLst>
                </a:custGeom>
                <a:grpFill/>
                <a:ln w="57150">
                  <a:solidFill>
                    <a:srgbClr val="FFC000"/>
                  </a:solidFill>
                  <a:round/>
                  <a:headEnd/>
                  <a:tailEnd type="none" w="lg" len="lg"/>
                </a:ln>
              </p:spPr>
              <p:txBody>
                <a:bodyPr wrap="none" anchor="ctr"/>
                <a:lstStyle/>
                <a:p>
                  <a:pPr>
                    <a:defRPr/>
                  </a:pPr>
                  <a:endParaRPr lang="en-US" sz="1350">
                    <a:latin typeface="Arial Narrow" panose="020B0606020202030204" pitchFamily="34" charset="0"/>
                  </a:endParaRPr>
                </a:p>
              </p:txBody>
            </p:sp>
            <p:sp>
              <p:nvSpPr>
                <p:cNvPr id="44055" name="Text Box 12">
                  <a:extLst>
                    <a:ext uri="{FF2B5EF4-FFF2-40B4-BE49-F238E27FC236}">
                      <a16:creationId xmlns:a16="http://schemas.microsoft.com/office/drawing/2014/main" id="{6546D1F3-D9BA-554A-83B6-695CFCF66DDA}"/>
                    </a:ext>
                  </a:extLst>
                </p:cNvPr>
                <p:cNvSpPr txBox="1">
                  <a:spLocks noChangeArrowheads="1"/>
                </p:cNvSpPr>
                <p:nvPr/>
              </p:nvSpPr>
              <p:spPr bwMode="auto">
                <a:xfrm>
                  <a:off x="5143" y="2722"/>
                  <a:ext cx="467" cy="142"/>
                </a:xfrm>
                <a:prstGeom prst="rect">
                  <a:avLst/>
                </a:prstGeom>
                <a:grpFill/>
                <a:ln>
                  <a:noFill/>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defRPr/>
                  </a:pPr>
                  <a:r>
                    <a:rPr lang="en-US" sz="1350" dirty="0">
                      <a:latin typeface="+mj-lt"/>
                    </a:rPr>
                    <a:t>LRATC</a:t>
                  </a:r>
                </a:p>
              </p:txBody>
            </p:sp>
          </p:grpSp>
        </p:grpSp>
        <p:grpSp>
          <p:nvGrpSpPr>
            <p:cNvPr id="5" name="Group 18">
              <a:extLst>
                <a:ext uri="{FF2B5EF4-FFF2-40B4-BE49-F238E27FC236}">
                  <a16:creationId xmlns:a16="http://schemas.microsoft.com/office/drawing/2014/main" id="{2DBF71D3-9200-6B45-8B5F-374F7FA25E18}"/>
                </a:ext>
              </a:extLst>
            </p:cNvPr>
            <p:cNvGrpSpPr>
              <a:grpSpLocks/>
            </p:cNvGrpSpPr>
            <p:nvPr/>
          </p:nvGrpSpPr>
          <p:grpSpPr bwMode="auto">
            <a:xfrm>
              <a:off x="4891088" y="3014662"/>
              <a:ext cx="1514475" cy="1837135"/>
              <a:chOff x="3160" y="2544"/>
              <a:chExt cx="1272" cy="1543"/>
            </a:xfrm>
          </p:grpSpPr>
          <p:sp>
            <p:nvSpPr>
              <p:cNvPr id="40979" name="Line 19">
                <a:extLst>
                  <a:ext uri="{FF2B5EF4-FFF2-40B4-BE49-F238E27FC236}">
                    <a16:creationId xmlns:a16="http://schemas.microsoft.com/office/drawing/2014/main" id="{D01FF65C-4384-4340-A79D-661BD885017E}"/>
                  </a:ext>
                </a:extLst>
              </p:cNvPr>
              <p:cNvSpPr>
                <a:spLocks noChangeShapeType="1"/>
              </p:cNvSpPr>
              <p:nvPr/>
            </p:nvSpPr>
            <p:spPr bwMode="auto">
              <a:xfrm>
                <a:off x="3264" y="2544"/>
                <a:ext cx="0" cy="1264"/>
              </a:xfrm>
              <a:prstGeom prst="line">
                <a:avLst/>
              </a:prstGeom>
              <a:noFill/>
              <a:ln w="28575" cap="rnd">
                <a:solidFill>
                  <a:schemeClr val="tx1"/>
                </a:solidFill>
                <a:prstDash val="sysDot"/>
                <a:round/>
                <a:headEnd/>
                <a:tailEnd type="none" w="lg" len="lg"/>
              </a:ln>
              <a:extLst>
                <a:ext uri="{909E8E84-426E-40DD-AFC4-6F175D3DCCD1}">
                  <a14:hiddenFill xmlns:a14="http://schemas.microsoft.com/office/drawing/2010/main">
                    <a:noFill/>
                  </a14:hiddenFill>
                </a:ext>
              </a:extLst>
            </p:spPr>
            <p:txBody>
              <a:bodyPr wrap="none" anchor="ctr"/>
              <a:lstStyle/>
              <a:p>
                <a:endParaRPr lang="en-US" sz="1350"/>
              </a:p>
            </p:txBody>
          </p:sp>
          <p:sp>
            <p:nvSpPr>
              <p:cNvPr id="44051" name="Text Box 20">
                <a:extLst>
                  <a:ext uri="{FF2B5EF4-FFF2-40B4-BE49-F238E27FC236}">
                    <a16:creationId xmlns:a16="http://schemas.microsoft.com/office/drawing/2014/main" id="{41C1D935-DD51-0644-814C-9F5BF4D97D5D}"/>
                  </a:ext>
                </a:extLst>
              </p:cNvPr>
              <p:cNvSpPr txBox="1">
                <a:spLocks noChangeArrowheads="1"/>
              </p:cNvSpPr>
              <p:nvPr/>
            </p:nvSpPr>
            <p:spPr bwMode="auto">
              <a:xfrm>
                <a:off x="3160" y="3816"/>
                <a:ext cx="1272" cy="271"/>
              </a:xfrm>
              <a:prstGeom prst="rect">
                <a:avLst/>
              </a:prstGeom>
              <a:noFill/>
              <a:ln>
                <a:noFill/>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defRPr/>
                </a:pPr>
                <a:r>
                  <a:rPr lang="en-US" sz="1500" dirty="0">
                    <a:solidFill>
                      <a:srgbClr val="7030A0"/>
                    </a:solidFill>
                    <a:latin typeface="+mj-lt"/>
                  </a:rPr>
                  <a:t>q = efficient scale</a:t>
                </a:r>
              </a:p>
            </p:txBody>
          </p:sp>
        </p:grpSp>
        <p:grpSp>
          <p:nvGrpSpPr>
            <p:cNvPr id="6" name="Group 21">
              <a:extLst>
                <a:ext uri="{FF2B5EF4-FFF2-40B4-BE49-F238E27FC236}">
                  <a16:creationId xmlns:a16="http://schemas.microsoft.com/office/drawing/2014/main" id="{58A786D5-9D2C-2747-A69B-7347C1C93A9E}"/>
                </a:ext>
              </a:extLst>
            </p:cNvPr>
            <p:cNvGrpSpPr>
              <a:grpSpLocks/>
            </p:cNvGrpSpPr>
            <p:nvPr/>
          </p:nvGrpSpPr>
          <p:grpSpPr bwMode="auto">
            <a:xfrm>
              <a:off x="2552700" y="2486025"/>
              <a:ext cx="2457450" cy="514350"/>
              <a:chOff x="1184" y="2088"/>
              <a:chExt cx="2064" cy="432"/>
            </a:xfrm>
          </p:grpSpPr>
          <p:sp>
            <p:nvSpPr>
              <p:cNvPr id="40977" name="AutoShape 22">
                <a:extLst>
                  <a:ext uri="{FF2B5EF4-FFF2-40B4-BE49-F238E27FC236}">
                    <a16:creationId xmlns:a16="http://schemas.microsoft.com/office/drawing/2014/main" id="{5FF1A1C7-1317-C349-951A-999E2F2459E5}"/>
                  </a:ext>
                </a:extLst>
              </p:cNvPr>
              <p:cNvSpPr>
                <a:spLocks/>
              </p:cNvSpPr>
              <p:nvPr/>
            </p:nvSpPr>
            <p:spPr bwMode="auto">
              <a:xfrm rot="-5400000">
                <a:off x="2116" y="1388"/>
                <a:ext cx="200" cy="2064"/>
              </a:xfrm>
              <a:prstGeom prst="rightBrace">
                <a:avLst>
                  <a:gd name="adj1" fmla="val 86000"/>
                  <a:gd name="adj2" fmla="val 50000"/>
                </a:avLst>
              </a:prstGeom>
              <a:noFill/>
              <a:ln w="19050">
                <a:solidFill>
                  <a:srgbClr val="00B050"/>
                </a:solidFill>
                <a:round/>
                <a:headEnd/>
                <a:tailEnd type="none" w="lg" len="lg"/>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endParaRPr lang="en-US" altLang="en-US" sz="1800">
                  <a:latin typeface="Arial Narrow" panose="020B0604020202020204" pitchFamily="34" charset="0"/>
                </a:endParaRPr>
              </a:p>
            </p:txBody>
          </p:sp>
          <p:sp>
            <p:nvSpPr>
              <p:cNvPr id="44049" name="Text Box 23">
                <a:extLst>
                  <a:ext uri="{FF2B5EF4-FFF2-40B4-BE49-F238E27FC236}">
                    <a16:creationId xmlns:a16="http://schemas.microsoft.com/office/drawing/2014/main" id="{3BB730F9-6290-2F4B-9B6A-C672E30469DF}"/>
                  </a:ext>
                </a:extLst>
              </p:cNvPr>
              <p:cNvSpPr txBox="1">
                <a:spLocks noChangeArrowheads="1"/>
              </p:cNvSpPr>
              <p:nvPr/>
            </p:nvSpPr>
            <p:spPr bwMode="auto">
              <a:xfrm>
                <a:off x="1448" y="2088"/>
                <a:ext cx="1643" cy="310"/>
              </a:xfrm>
              <a:prstGeom prst="rect">
                <a:avLst/>
              </a:prstGeom>
              <a:noFill/>
              <a:ln w="19050" cap="rnd">
                <a:noFill/>
                <a:prstDash val="sysDot"/>
                <a:miter lim="800000"/>
                <a:headEnd/>
                <a:tailEnd type="none" w="lg" len="lg"/>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defRPr/>
                </a:pPr>
                <a:r>
                  <a:rPr lang="en-US" sz="1800" dirty="0">
                    <a:solidFill>
                      <a:srgbClr val="00B050"/>
                    </a:solidFill>
                    <a:latin typeface="+mj-lt"/>
                  </a:rPr>
                  <a:t>Economies of Scale</a:t>
                </a:r>
                <a:endParaRPr lang="en-US" sz="2100" dirty="0">
                  <a:solidFill>
                    <a:srgbClr val="00B050"/>
                  </a:solidFill>
                  <a:latin typeface="+mj-lt"/>
                </a:endParaRPr>
              </a:p>
            </p:txBody>
          </p:sp>
        </p:grpSp>
        <p:grpSp>
          <p:nvGrpSpPr>
            <p:cNvPr id="7" name="Group 24">
              <a:extLst>
                <a:ext uri="{FF2B5EF4-FFF2-40B4-BE49-F238E27FC236}">
                  <a16:creationId xmlns:a16="http://schemas.microsoft.com/office/drawing/2014/main" id="{A3A91E7E-87EB-EE43-8B01-AD2CF8DCD815}"/>
                </a:ext>
              </a:extLst>
            </p:cNvPr>
            <p:cNvGrpSpPr>
              <a:grpSpLocks/>
            </p:cNvGrpSpPr>
            <p:nvPr/>
          </p:nvGrpSpPr>
          <p:grpSpPr bwMode="auto">
            <a:xfrm>
              <a:off x="5029199" y="2486025"/>
              <a:ext cx="2327672" cy="514350"/>
              <a:chOff x="3264" y="2088"/>
              <a:chExt cx="1955" cy="432"/>
            </a:xfrm>
          </p:grpSpPr>
          <p:sp>
            <p:nvSpPr>
              <p:cNvPr id="40975" name="AutoShape 25">
                <a:extLst>
                  <a:ext uri="{FF2B5EF4-FFF2-40B4-BE49-F238E27FC236}">
                    <a16:creationId xmlns:a16="http://schemas.microsoft.com/office/drawing/2014/main" id="{9FE6A0C8-B212-A141-A658-10C3111FB723}"/>
                  </a:ext>
                </a:extLst>
              </p:cNvPr>
              <p:cNvSpPr>
                <a:spLocks/>
              </p:cNvSpPr>
              <p:nvPr/>
            </p:nvSpPr>
            <p:spPr bwMode="auto">
              <a:xfrm rot="-5400000">
                <a:off x="4100" y="1484"/>
                <a:ext cx="200" cy="1872"/>
              </a:xfrm>
              <a:prstGeom prst="rightBrace">
                <a:avLst>
                  <a:gd name="adj1" fmla="val 78000"/>
                  <a:gd name="adj2" fmla="val 50000"/>
                </a:avLst>
              </a:prstGeom>
              <a:noFill/>
              <a:ln w="19050">
                <a:solidFill>
                  <a:srgbClr val="FF0000"/>
                </a:solidFill>
                <a:round/>
                <a:headEnd/>
                <a:tailEnd type="none" w="lg" len="lg"/>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endParaRPr lang="en-US" altLang="en-US" sz="1800">
                  <a:latin typeface="Arial Narrow" panose="020B0604020202020204" pitchFamily="34" charset="0"/>
                </a:endParaRPr>
              </a:p>
            </p:txBody>
          </p:sp>
          <p:sp>
            <p:nvSpPr>
              <p:cNvPr id="44047" name="Text Box 26">
                <a:extLst>
                  <a:ext uri="{FF2B5EF4-FFF2-40B4-BE49-F238E27FC236}">
                    <a16:creationId xmlns:a16="http://schemas.microsoft.com/office/drawing/2014/main" id="{82446EB0-83A7-754B-A8FB-67D98907AABC}"/>
                  </a:ext>
                </a:extLst>
              </p:cNvPr>
              <p:cNvSpPr txBox="1">
                <a:spLocks noChangeArrowheads="1"/>
              </p:cNvSpPr>
              <p:nvPr/>
            </p:nvSpPr>
            <p:spPr bwMode="auto">
              <a:xfrm>
                <a:off x="3336" y="2088"/>
                <a:ext cx="1883" cy="310"/>
              </a:xfrm>
              <a:prstGeom prst="rect">
                <a:avLst/>
              </a:prstGeom>
              <a:noFill/>
              <a:ln w="19050" cap="rnd">
                <a:noFill/>
                <a:prstDash val="sysDot"/>
                <a:miter lim="800000"/>
                <a:headEnd/>
                <a:tailEnd type="none" w="lg" len="lg"/>
              </a:ln>
            </p:spPr>
            <p:txBody>
              <a:bodyPr wrap="none">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a:defRPr/>
                </a:pPr>
                <a:r>
                  <a:rPr lang="en-US" sz="1800" dirty="0">
                    <a:solidFill>
                      <a:srgbClr val="FF0000"/>
                    </a:solidFill>
                    <a:latin typeface="+mj-lt"/>
                  </a:rPr>
                  <a:t>Diseconomies of Scale</a:t>
                </a:r>
                <a:endParaRPr lang="en-US" sz="2100" dirty="0">
                  <a:solidFill>
                    <a:srgbClr val="FF0000"/>
                  </a:solidFill>
                  <a:latin typeface="+mj-lt"/>
                </a:endParaRPr>
              </a:p>
            </p:txBody>
          </p:sp>
        </p:grpSp>
        <p:grpSp>
          <p:nvGrpSpPr>
            <p:cNvPr id="8" name="Group 27">
              <a:extLst>
                <a:ext uri="{FF2B5EF4-FFF2-40B4-BE49-F238E27FC236}">
                  <a16:creationId xmlns:a16="http://schemas.microsoft.com/office/drawing/2014/main" id="{7BDD0D37-2D3B-F343-B15A-29A12312EEE4}"/>
                </a:ext>
              </a:extLst>
            </p:cNvPr>
            <p:cNvGrpSpPr>
              <a:grpSpLocks/>
            </p:cNvGrpSpPr>
            <p:nvPr/>
          </p:nvGrpSpPr>
          <p:grpSpPr bwMode="auto">
            <a:xfrm flipH="1">
              <a:off x="3889772" y="3065860"/>
              <a:ext cx="1108472" cy="1085850"/>
              <a:chOff x="3264" y="2592"/>
              <a:chExt cx="907" cy="912"/>
            </a:xfrm>
          </p:grpSpPr>
          <p:sp>
            <p:nvSpPr>
              <p:cNvPr id="31757" name="Rectangle 28" descr="Newsprint">
                <a:extLst>
                  <a:ext uri="{FF2B5EF4-FFF2-40B4-BE49-F238E27FC236}">
                    <a16:creationId xmlns:a16="http://schemas.microsoft.com/office/drawing/2014/main" id="{6D997364-FE89-2447-8EF5-F122BC3A2D28}"/>
                  </a:ext>
                </a:extLst>
              </p:cNvPr>
              <p:cNvSpPr>
                <a:spLocks noChangeArrowheads="1"/>
              </p:cNvSpPr>
              <p:nvPr/>
            </p:nvSpPr>
            <p:spPr bwMode="auto">
              <a:xfrm>
                <a:off x="3489" y="2592"/>
                <a:ext cx="682" cy="344"/>
              </a:xfrm>
              <a:prstGeom prst="rect">
                <a:avLst/>
              </a:prstGeom>
              <a:noFill/>
              <a:ln w="9525">
                <a:noFill/>
                <a:miter lim="800000"/>
                <a:headEnd/>
                <a:tailEnd type="none" w="lg" len="lg"/>
              </a:ln>
              <a:effectLst/>
            </p:spPr>
            <p:txBody>
              <a:bodyPr wrap="none" anchor="ctr"/>
              <a:lstStyle/>
              <a:p>
                <a:pPr algn="ctr">
                  <a:defRPr/>
                </a:pPr>
                <a:r>
                  <a:rPr lang="en-US" sz="1500" dirty="0">
                    <a:solidFill>
                      <a:srgbClr val="7030A0"/>
                    </a:solidFill>
                    <a:latin typeface="+mj-lt"/>
                    <a:ea typeface="ＭＳ Ｐゴシック" charset="0"/>
                  </a:rPr>
                  <a:t>Ideal Plant</a:t>
                </a:r>
              </a:p>
              <a:p>
                <a:pPr algn="ctr">
                  <a:defRPr/>
                </a:pPr>
                <a:r>
                  <a:rPr lang="en-US" sz="1500" dirty="0">
                    <a:solidFill>
                      <a:srgbClr val="7030A0"/>
                    </a:solidFill>
                    <a:latin typeface="+mj-lt"/>
                    <a:ea typeface="ＭＳ Ｐゴシック" charset="0"/>
                  </a:rPr>
                  <a:t>Size</a:t>
                </a:r>
              </a:p>
            </p:txBody>
          </p:sp>
          <p:sp>
            <p:nvSpPr>
              <p:cNvPr id="40974" name="Freeform 29">
                <a:extLst>
                  <a:ext uri="{FF2B5EF4-FFF2-40B4-BE49-F238E27FC236}">
                    <a16:creationId xmlns:a16="http://schemas.microsoft.com/office/drawing/2014/main" id="{F629DF4D-38C1-0D43-BC94-2B6AD585A2B9}"/>
                  </a:ext>
                </a:extLst>
              </p:cNvPr>
              <p:cNvSpPr>
                <a:spLocks/>
              </p:cNvSpPr>
              <p:nvPr/>
            </p:nvSpPr>
            <p:spPr bwMode="auto">
              <a:xfrm>
                <a:off x="3264" y="2808"/>
                <a:ext cx="384" cy="696"/>
              </a:xfrm>
              <a:custGeom>
                <a:avLst/>
                <a:gdLst>
                  <a:gd name="T0" fmla="*/ 384 w 384"/>
                  <a:gd name="T1" fmla="*/ 24 h 696"/>
                  <a:gd name="T2" fmla="*/ 240 w 384"/>
                  <a:gd name="T3" fmla="*/ 24 h 696"/>
                  <a:gd name="T4" fmla="*/ 96 w 384"/>
                  <a:gd name="T5" fmla="*/ 168 h 696"/>
                  <a:gd name="T6" fmla="*/ 0 w 384"/>
                  <a:gd name="T7" fmla="*/ 696 h 696"/>
                  <a:gd name="T8" fmla="*/ 0 60000 65536"/>
                  <a:gd name="T9" fmla="*/ 0 60000 65536"/>
                  <a:gd name="T10" fmla="*/ 0 60000 65536"/>
                  <a:gd name="T11" fmla="*/ 0 60000 65536"/>
                  <a:gd name="T12" fmla="*/ 0 w 384"/>
                  <a:gd name="T13" fmla="*/ 0 h 696"/>
                  <a:gd name="T14" fmla="*/ 384 w 384"/>
                  <a:gd name="T15" fmla="*/ 696 h 696"/>
                </a:gdLst>
                <a:ahLst/>
                <a:cxnLst>
                  <a:cxn ang="T8">
                    <a:pos x="T0" y="T1"/>
                  </a:cxn>
                  <a:cxn ang="T9">
                    <a:pos x="T2" y="T3"/>
                  </a:cxn>
                  <a:cxn ang="T10">
                    <a:pos x="T4" y="T5"/>
                  </a:cxn>
                  <a:cxn ang="T11">
                    <a:pos x="T6" y="T7"/>
                  </a:cxn>
                </a:cxnLst>
                <a:rect l="T12" t="T13" r="T14" b="T15"/>
                <a:pathLst>
                  <a:path w="384" h="696">
                    <a:moveTo>
                      <a:pt x="384" y="24"/>
                    </a:moveTo>
                    <a:cubicBezTo>
                      <a:pt x="336" y="12"/>
                      <a:pt x="288" y="0"/>
                      <a:pt x="240" y="24"/>
                    </a:cubicBezTo>
                    <a:cubicBezTo>
                      <a:pt x="192" y="48"/>
                      <a:pt x="136" y="56"/>
                      <a:pt x="96" y="168"/>
                    </a:cubicBezTo>
                    <a:cubicBezTo>
                      <a:pt x="56" y="280"/>
                      <a:pt x="28" y="488"/>
                      <a:pt x="0" y="696"/>
                    </a:cubicBezTo>
                  </a:path>
                </a:pathLst>
              </a:custGeom>
              <a:noFill/>
              <a:ln w="6350">
                <a:solidFill>
                  <a:schemeClr val="tx1"/>
                </a:solidFill>
                <a:round/>
                <a:headEnd/>
                <a:tailEnd type="stealth" w="lg" len="lg"/>
              </a:ln>
              <a:extLst>
                <a:ext uri="{909E8E84-426E-40DD-AFC4-6F175D3DCCD1}">
                  <a14:hiddenFill xmlns:a14="http://schemas.microsoft.com/office/drawing/2010/main">
                    <a:solidFill>
                      <a:srgbClr val="FFFFFF"/>
                    </a:solidFill>
                  </a14:hiddenFill>
                </a:ext>
              </a:extLst>
            </p:spPr>
            <p:txBody>
              <a:bodyPr wrap="none" anchor="ctr"/>
              <a:lstStyle/>
              <a:p>
                <a:endParaRPr lang="en-US" sz="1350"/>
              </a:p>
            </p:txBody>
          </p:sp>
        </p:grpSp>
        <p:sp>
          <p:nvSpPr>
            <p:cNvPr id="44042" name="TextBox 29">
              <a:extLst>
                <a:ext uri="{FF2B5EF4-FFF2-40B4-BE49-F238E27FC236}">
                  <a16:creationId xmlns:a16="http://schemas.microsoft.com/office/drawing/2014/main" id="{57238F58-B14A-124A-9609-5D797D9009F7}"/>
                </a:ext>
              </a:extLst>
            </p:cNvPr>
            <p:cNvSpPr txBox="1">
              <a:spLocks noChangeArrowheads="1"/>
            </p:cNvSpPr>
            <p:nvPr/>
          </p:nvSpPr>
          <p:spPr bwMode="auto">
            <a:xfrm>
              <a:off x="1826419" y="4143375"/>
              <a:ext cx="3251597" cy="300082"/>
            </a:xfrm>
            <a:prstGeom prst="rect">
              <a:avLst/>
            </a:prstGeom>
            <a:noFill/>
            <a:ln>
              <a:noFill/>
            </a:ln>
          </p:spPr>
          <p:txBody>
            <a:bodyPr>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eaLnBrk="1" hangingPunct="1">
                <a:defRPr/>
              </a:pPr>
              <a:r>
                <a:rPr lang="en-US" sz="1350" dirty="0">
                  <a:solidFill>
                    <a:srgbClr val="00B050"/>
                  </a:solidFill>
                  <a:latin typeface="+mj-lt"/>
                </a:rPr>
                <a:t>learning by doing, technology, bulk buying</a:t>
              </a:r>
            </a:p>
          </p:txBody>
        </p:sp>
        <p:sp>
          <p:nvSpPr>
            <p:cNvPr id="44043" name="TextBox 30">
              <a:extLst>
                <a:ext uri="{FF2B5EF4-FFF2-40B4-BE49-F238E27FC236}">
                  <a16:creationId xmlns:a16="http://schemas.microsoft.com/office/drawing/2014/main" id="{151D791A-5C74-C041-B5FD-240D691AC3D1}"/>
                </a:ext>
              </a:extLst>
            </p:cNvPr>
            <p:cNvSpPr txBox="1">
              <a:spLocks noChangeArrowheads="1"/>
            </p:cNvSpPr>
            <p:nvPr/>
          </p:nvSpPr>
          <p:spPr bwMode="auto">
            <a:xfrm>
              <a:off x="5186363" y="4137422"/>
              <a:ext cx="2713435" cy="300082"/>
            </a:xfrm>
            <a:prstGeom prst="rect">
              <a:avLst/>
            </a:prstGeom>
            <a:noFill/>
            <a:ln>
              <a:noFill/>
            </a:ln>
          </p:spPr>
          <p:txBody>
            <a:bodyPr>
              <a:spAutoFit/>
            </a:bodyPr>
            <a:lstStyle>
              <a:lvl1pPr>
                <a:defRPr sz="2400">
                  <a:solidFill>
                    <a:schemeClr val="tx1"/>
                  </a:solidFill>
                  <a:latin typeface="Arial Narrow" charset="0"/>
                  <a:ea typeface="ＭＳ Ｐゴシック" charset="0"/>
                  <a:cs typeface="ＭＳ Ｐゴシック" charset="0"/>
                </a:defRPr>
              </a:lvl1pPr>
              <a:lvl2pPr marL="742950" indent="-285750">
                <a:defRPr sz="2400">
                  <a:solidFill>
                    <a:schemeClr val="tx1"/>
                  </a:solidFill>
                  <a:latin typeface="Arial Narrow" charset="0"/>
                  <a:ea typeface="ＭＳ Ｐゴシック" charset="0"/>
                </a:defRPr>
              </a:lvl2pPr>
              <a:lvl3pPr marL="1143000" indent="-228600">
                <a:defRPr sz="2400">
                  <a:solidFill>
                    <a:schemeClr val="tx1"/>
                  </a:solidFill>
                  <a:latin typeface="Arial Narrow" charset="0"/>
                  <a:ea typeface="ＭＳ Ｐゴシック" charset="0"/>
                </a:defRPr>
              </a:lvl3pPr>
              <a:lvl4pPr marL="1600200" indent="-228600">
                <a:defRPr sz="2400">
                  <a:solidFill>
                    <a:schemeClr val="tx1"/>
                  </a:solidFill>
                  <a:latin typeface="Arial Narrow" charset="0"/>
                  <a:ea typeface="ＭＳ Ｐゴシック" charset="0"/>
                </a:defRPr>
              </a:lvl4pPr>
              <a:lvl5pPr marL="2057400" indent="-228600">
                <a:defRPr sz="2400">
                  <a:solidFill>
                    <a:schemeClr val="tx1"/>
                  </a:solidFill>
                  <a:latin typeface="Arial Narrow" charset="0"/>
                  <a:ea typeface="ＭＳ Ｐゴシック" charset="0"/>
                </a:defRPr>
              </a:lvl5pPr>
              <a:lvl6pPr marL="2514600" indent="-228600" eaLnBrk="0" fontAlgn="base" hangingPunct="0">
                <a:spcBef>
                  <a:spcPct val="0"/>
                </a:spcBef>
                <a:spcAft>
                  <a:spcPct val="0"/>
                </a:spcAft>
                <a:defRPr sz="2400">
                  <a:solidFill>
                    <a:schemeClr val="tx1"/>
                  </a:solidFill>
                  <a:latin typeface="Arial Narrow" charset="0"/>
                  <a:ea typeface="ＭＳ Ｐゴシック" charset="0"/>
                </a:defRPr>
              </a:lvl6pPr>
              <a:lvl7pPr marL="2971800" indent="-228600" eaLnBrk="0" fontAlgn="base" hangingPunct="0">
                <a:spcBef>
                  <a:spcPct val="0"/>
                </a:spcBef>
                <a:spcAft>
                  <a:spcPct val="0"/>
                </a:spcAft>
                <a:defRPr sz="2400">
                  <a:solidFill>
                    <a:schemeClr val="tx1"/>
                  </a:solidFill>
                  <a:latin typeface="Arial Narrow" charset="0"/>
                  <a:ea typeface="ＭＳ Ｐゴシック" charset="0"/>
                </a:defRPr>
              </a:lvl7pPr>
              <a:lvl8pPr marL="3429000" indent="-228600" eaLnBrk="0" fontAlgn="base" hangingPunct="0">
                <a:spcBef>
                  <a:spcPct val="0"/>
                </a:spcBef>
                <a:spcAft>
                  <a:spcPct val="0"/>
                </a:spcAft>
                <a:defRPr sz="2400">
                  <a:solidFill>
                    <a:schemeClr val="tx1"/>
                  </a:solidFill>
                  <a:latin typeface="Arial Narrow" charset="0"/>
                  <a:ea typeface="ＭＳ Ｐゴシック" charset="0"/>
                </a:defRPr>
              </a:lvl8pPr>
              <a:lvl9pPr marL="3886200" indent="-228600" eaLnBrk="0" fontAlgn="base" hangingPunct="0">
                <a:spcBef>
                  <a:spcPct val="0"/>
                </a:spcBef>
                <a:spcAft>
                  <a:spcPct val="0"/>
                </a:spcAft>
                <a:defRPr sz="2400">
                  <a:solidFill>
                    <a:schemeClr val="tx1"/>
                  </a:solidFill>
                  <a:latin typeface="Arial Narrow" charset="0"/>
                  <a:ea typeface="ＭＳ Ｐゴシック" charset="0"/>
                </a:defRPr>
              </a:lvl9pPr>
            </a:lstStyle>
            <a:p>
              <a:pPr eaLnBrk="1" hangingPunct="1">
                <a:defRPr/>
              </a:pPr>
              <a:r>
                <a:rPr lang="en-US" sz="1350" dirty="0">
                  <a:solidFill>
                    <a:srgbClr val="FF0000"/>
                  </a:solidFill>
                  <a:latin typeface="+mj-lt"/>
                </a:rPr>
                <a:t>transportation, management issues</a:t>
              </a:r>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7470">
                                            <p:txEl>
                                              <p:pRg st="0" end="0"/>
                                            </p:txEl>
                                          </p:spTgt>
                                        </p:tgtEl>
                                        <p:attrNameLst>
                                          <p:attrName>style.visibility</p:attrName>
                                        </p:attrNameLst>
                                      </p:cBhvr>
                                      <p:to>
                                        <p:strVal val="visible"/>
                                      </p:to>
                                    </p:set>
                                    <p:animEffect transition="in" filter="dissolve">
                                      <p:cBhvr>
                                        <p:cTn id="7" dur="500"/>
                                        <p:tgtEl>
                                          <p:spTgt spid="31747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0"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EB2D1-26DD-4122-8FCE-49B1BCA3F63B}"/>
              </a:ext>
            </a:extLst>
          </p:cNvPr>
          <p:cNvSpPr>
            <a:spLocks noGrp="1"/>
          </p:cNvSpPr>
          <p:nvPr>
            <p:ph type="title"/>
          </p:nvPr>
        </p:nvSpPr>
        <p:spPr>
          <a:xfrm>
            <a:off x="628650" y="13691"/>
            <a:ext cx="7886700" cy="994172"/>
          </a:xfrm>
        </p:spPr>
        <p:txBody>
          <a:bodyPr>
            <a:normAutofit/>
          </a:bodyPr>
          <a:lstStyle/>
          <a:p>
            <a:pPr algn="ctr"/>
            <a:r>
              <a:rPr lang="en-US" sz="2800" b="1" dirty="0">
                <a:latin typeface="Raleway"/>
              </a:rPr>
              <a:t>Buc-</a:t>
            </a:r>
            <a:r>
              <a:rPr lang="en-US" sz="2800" b="1" dirty="0" err="1">
                <a:latin typeface="Raleway"/>
              </a:rPr>
              <a:t>ee’s</a:t>
            </a:r>
            <a:endParaRPr lang="en-US" sz="2800" b="1" dirty="0">
              <a:latin typeface="Raleway"/>
            </a:endParaRPr>
          </a:p>
        </p:txBody>
      </p:sp>
      <p:sp>
        <p:nvSpPr>
          <p:cNvPr id="3" name="Content Placeholder 2">
            <a:extLst>
              <a:ext uri="{FF2B5EF4-FFF2-40B4-BE49-F238E27FC236}">
                <a16:creationId xmlns:a16="http://schemas.microsoft.com/office/drawing/2014/main" id="{32575B46-3097-4486-A135-F576BB0B36D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B980D85-A898-46EE-90CB-49D1299E4479}"/>
              </a:ext>
            </a:extLst>
          </p:cNvPr>
          <p:cNvPicPr>
            <a:picLocks noChangeAspect="1"/>
          </p:cNvPicPr>
          <p:nvPr/>
        </p:nvPicPr>
        <p:blipFill>
          <a:blip r:embed="rId2"/>
          <a:stretch>
            <a:fillRect/>
          </a:stretch>
        </p:blipFill>
        <p:spPr>
          <a:xfrm>
            <a:off x="628650" y="1007863"/>
            <a:ext cx="7886700" cy="3861793"/>
          </a:xfrm>
          <a:prstGeom prst="rect">
            <a:avLst/>
          </a:prstGeom>
        </p:spPr>
      </p:pic>
    </p:spTree>
    <p:extLst>
      <p:ext uri="{BB962C8B-B14F-4D97-AF65-F5344CB8AC3E}">
        <p14:creationId xmlns:p14="http://schemas.microsoft.com/office/powerpoint/2010/main" val="6234611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D2604-772A-4F50-BF2A-D19BACC9B069}"/>
              </a:ext>
            </a:extLst>
          </p:cNvPr>
          <p:cNvSpPr>
            <a:spLocks noGrp="1"/>
          </p:cNvSpPr>
          <p:nvPr>
            <p:ph type="title"/>
          </p:nvPr>
        </p:nvSpPr>
        <p:spPr>
          <a:xfrm>
            <a:off x="1171574" y="34562"/>
            <a:ext cx="6800851" cy="994172"/>
          </a:xfrm>
        </p:spPr>
        <p:txBody>
          <a:bodyPr>
            <a:normAutofit/>
          </a:bodyPr>
          <a:lstStyle/>
          <a:p>
            <a:pPr algn="ctr"/>
            <a:r>
              <a:rPr lang="en-US" sz="2800" b="1" dirty="0">
                <a:latin typeface="Raleway" pitchFamily="2" charset="0"/>
              </a:rPr>
              <a:t>Ghost Kitchens</a:t>
            </a:r>
          </a:p>
        </p:txBody>
      </p:sp>
      <p:pic>
        <p:nvPicPr>
          <p:cNvPr id="4" name="Picture 3">
            <a:extLst>
              <a:ext uri="{FF2B5EF4-FFF2-40B4-BE49-F238E27FC236}">
                <a16:creationId xmlns:a16="http://schemas.microsoft.com/office/drawing/2014/main" id="{F99F11BA-C212-45A8-AF45-4158675617E2}"/>
              </a:ext>
            </a:extLst>
          </p:cNvPr>
          <p:cNvPicPr>
            <a:picLocks noChangeAspect="1"/>
          </p:cNvPicPr>
          <p:nvPr/>
        </p:nvPicPr>
        <p:blipFill>
          <a:blip r:embed="rId3"/>
          <a:stretch>
            <a:fillRect/>
          </a:stretch>
        </p:blipFill>
        <p:spPr>
          <a:xfrm>
            <a:off x="1171575" y="1129188"/>
            <a:ext cx="6800850" cy="3740468"/>
          </a:xfrm>
          <a:prstGeom prst="rect">
            <a:avLst/>
          </a:prstGeom>
        </p:spPr>
      </p:pic>
    </p:spTree>
    <p:extLst>
      <p:ext uri="{BB962C8B-B14F-4D97-AF65-F5344CB8AC3E}">
        <p14:creationId xmlns:p14="http://schemas.microsoft.com/office/powerpoint/2010/main" val="10511419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 picture containing person, outdoor, blue&#10;&#10;Description automatically generated">
            <a:extLst>
              <a:ext uri="{FF2B5EF4-FFF2-40B4-BE49-F238E27FC236}">
                <a16:creationId xmlns:a16="http://schemas.microsoft.com/office/drawing/2014/main" id="{F19104FB-F05B-1545-8A14-97039A797EFB}"/>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32936" t="739" r="23474" b="1029"/>
          <a:stretch/>
        </p:blipFill>
        <p:spPr>
          <a:xfrm>
            <a:off x="6160627" y="1462967"/>
            <a:ext cx="2384693" cy="3024070"/>
          </a:xfrm>
        </p:spPr>
      </p:pic>
      <p:pic>
        <p:nvPicPr>
          <p:cNvPr id="10" name="Picture Placeholder 9" descr="A picture containing floor, indoor, person, window&#10;&#10;Description automatically generated">
            <a:extLst>
              <a:ext uri="{FF2B5EF4-FFF2-40B4-BE49-F238E27FC236}">
                <a16:creationId xmlns:a16="http://schemas.microsoft.com/office/drawing/2014/main" id="{DFBCEC6E-8C62-444C-9A50-A13EDDB7C9B9}"/>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l="28033" t="8658" r="28033" b="-443"/>
          <a:stretch/>
        </p:blipFill>
        <p:spPr>
          <a:xfrm>
            <a:off x="3371129" y="1459675"/>
            <a:ext cx="2384693" cy="3027362"/>
          </a:xfrm>
        </p:spPr>
      </p:pic>
      <p:pic>
        <p:nvPicPr>
          <p:cNvPr id="5" name="Picture Placeholder 4" descr="Graphical user interface&#10;&#10;Description automatically generated">
            <a:extLst>
              <a:ext uri="{FF2B5EF4-FFF2-40B4-BE49-F238E27FC236}">
                <a16:creationId xmlns:a16="http://schemas.microsoft.com/office/drawing/2014/main" id="{E8A3E8B0-E826-9041-B7C9-526394286930}"/>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l="50623" t="16071" r="23805" b="17391"/>
          <a:stretch/>
        </p:blipFill>
        <p:spPr>
          <a:xfrm>
            <a:off x="570883" y="1459675"/>
            <a:ext cx="2386917" cy="2982824"/>
          </a:xfrm>
        </p:spPr>
      </p:pic>
      <p:sp>
        <p:nvSpPr>
          <p:cNvPr id="9" name="Rectangle 8">
            <a:extLst>
              <a:ext uri="{FF2B5EF4-FFF2-40B4-BE49-F238E27FC236}">
                <a16:creationId xmlns:a16="http://schemas.microsoft.com/office/drawing/2014/main" id="{B68B1D61-BE58-4F7D-B2D2-282D16F02E77}"/>
              </a:ext>
            </a:extLst>
          </p:cNvPr>
          <p:cNvSpPr>
            <a:spLocks noChangeArrowheads="1"/>
          </p:cNvSpPr>
          <p:nvPr/>
        </p:nvSpPr>
        <p:spPr bwMode="auto">
          <a:xfrm>
            <a:off x="553578" y="3870747"/>
            <a:ext cx="2384693" cy="804950"/>
          </a:xfrm>
          <a:prstGeom prst="rect">
            <a:avLst/>
          </a:prstGeom>
          <a:solidFill>
            <a:schemeClr val="accent1">
              <a:alpha val="80000"/>
            </a:schemeClr>
          </a:solidFill>
          <a:ln w="9525">
            <a:noFill/>
            <a:miter lim="800000"/>
            <a:headEnd/>
            <a:tailEnd/>
          </a:ln>
        </p:spPr>
        <p:txBody>
          <a:bodyPr vert="horz" wrap="square" lIns="68580" tIns="34290" rIns="68580" bIns="3429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id-ID" sz="1350" b="0" i="0" u="none" strike="noStrike" kern="1200" cap="none" spc="0" normalizeH="0" baseline="0" noProof="0" dirty="0">
              <a:ln>
                <a:noFill/>
              </a:ln>
              <a:solidFill>
                <a:srgbClr val="1C2229"/>
              </a:solidFill>
              <a:effectLst/>
              <a:uLnTx/>
              <a:uFillTx/>
              <a:latin typeface="Open Sans Light" panose="020B0306030504020204" pitchFamily="34" charset="0"/>
              <a:ea typeface="MS PGothic" panose="020B0600070205080204" pitchFamily="34" charset="-128"/>
              <a:cs typeface="+mn-cs"/>
            </a:endParaRPr>
          </a:p>
        </p:txBody>
      </p:sp>
      <p:sp>
        <p:nvSpPr>
          <p:cNvPr id="13" name="Rectangle 12">
            <a:extLst>
              <a:ext uri="{FF2B5EF4-FFF2-40B4-BE49-F238E27FC236}">
                <a16:creationId xmlns:a16="http://schemas.microsoft.com/office/drawing/2014/main" id="{0D381BE9-648C-40CD-BF2F-F606B956E453}"/>
              </a:ext>
            </a:extLst>
          </p:cNvPr>
          <p:cNvSpPr>
            <a:spLocks noChangeArrowheads="1"/>
          </p:cNvSpPr>
          <p:nvPr/>
        </p:nvSpPr>
        <p:spPr bwMode="auto">
          <a:xfrm>
            <a:off x="3379652" y="3846985"/>
            <a:ext cx="2384695" cy="804950"/>
          </a:xfrm>
          <a:prstGeom prst="rect">
            <a:avLst/>
          </a:prstGeom>
          <a:solidFill>
            <a:schemeClr val="accent3">
              <a:alpha val="80000"/>
            </a:schemeClr>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id-ID" sz="1350" b="0" i="0" u="none" strike="noStrike" kern="1200" cap="none" spc="0" normalizeH="0" baseline="0" noProof="0" dirty="0">
              <a:ln>
                <a:noFill/>
              </a:ln>
              <a:solidFill>
                <a:srgbClr val="1C2229"/>
              </a:solidFill>
              <a:effectLst/>
              <a:uLnTx/>
              <a:uFillTx/>
              <a:latin typeface="Open Sans Light" panose="020B0306030504020204" pitchFamily="34" charset="0"/>
              <a:ea typeface="MS PGothic" panose="020B0600070205080204" pitchFamily="34" charset="-128"/>
              <a:cs typeface="+mn-cs"/>
            </a:endParaRPr>
          </a:p>
        </p:txBody>
      </p:sp>
      <p:sp>
        <p:nvSpPr>
          <p:cNvPr id="17" name="Rectangle 16">
            <a:extLst>
              <a:ext uri="{FF2B5EF4-FFF2-40B4-BE49-F238E27FC236}">
                <a16:creationId xmlns:a16="http://schemas.microsoft.com/office/drawing/2014/main" id="{C9488913-F181-4269-894D-617104E9B8A3}"/>
              </a:ext>
            </a:extLst>
          </p:cNvPr>
          <p:cNvSpPr>
            <a:spLocks noChangeArrowheads="1"/>
          </p:cNvSpPr>
          <p:nvPr/>
        </p:nvSpPr>
        <p:spPr bwMode="auto">
          <a:xfrm>
            <a:off x="6169152" y="3870747"/>
            <a:ext cx="2384694" cy="804950"/>
          </a:xfrm>
          <a:prstGeom prst="rect">
            <a:avLst/>
          </a:prstGeom>
          <a:solidFill>
            <a:schemeClr val="accent2">
              <a:alpha val="80000"/>
            </a:schemeClr>
          </a:solidFill>
          <a:ln>
            <a:noFill/>
          </a:ln>
        </p:spPr>
        <p:txBody>
          <a:bodyPr vert="horz" wrap="square" lIns="68580" tIns="34290" rIns="68580" bIns="3429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id-ID" sz="1350" b="0" i="0" u="none" strike="noStrike" kern="1200" cap="none" spc="0" normalizeH="0" baseline="0" noProof="0" dirty="0">
              <a:ln>
                <a:noFill/>
              </a:ln>
              <a:solidFill>
                <a:srgbClr val="1C2229"/>
              </a:solidFill>
              <a:effectLst/>
              <a:uLnTx/>
              <a:uFillTx/>
              <a:latin typeface="Open Sans Light" panose="020B0306030504020204" pitchFamily="34" charset="0"/>
              <a:ea typeface="MS PGothic" panose="020B0600070205080204" pitchFamily="34" charset="-128"/>
              <a:cs typeface="+mn-cs"/>
            </a:endParaRPr>
          </a:p>
        </p:txBody>
      </p:sp>
      <p:sp>
        <p:nvSpPr>
          <p:cNvPr id="32" name="TextBox 31">
            <a:extLst>
              <a:ext uri="{FF2B5EF4-FFF2-40B4-BE49-F238E27FC236}">
                <a16:creationId xmlns:a16="http://schemas.microsoft.com/office/drawing/2014/main" id="{BB68A64E-1DBF-464F-9416-747B38EE097B}"/>
              </a:ext>
            </a:extLst>
          </p:cNvPr>
          <p:cNvSpPr txBox="1"/>
          <p:nvPr/>
        </p:nvSpPr>
        <p:spPr>
          <a:xfrm>
            <a:off x="726055" y="3980834"/>
            <a:ext cx="2039737" cy="5847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More </a:t>
            </a:r>
            <a:r>
              <a:rPr lang="id-ID" sz="1600" b="1" dirty="0" err="1">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barcodes</a:t>
            </a:r>
            <a:r>
              <a:rPr lang="id-ID" sz="1600" b="1" dirty="0">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 </a:t>
            </a:r>
          </a:p>
          <a:p>
            <a:pPr marL="0" marR="0" lvl="0" indent="0" algn="ctr" defTabSz="914400" rtl="0" eaLnBrk="0" fontAlgn="base" latinLnBrk="0" hangingPunct="0">
              <a:lnSpc>
                <a:spcPct val="100000"/>
              </a:lnSpc>
              <a:spcBef>
                <a:spcPct val="0"/>
              </a:spcBef>
              <a:spcAft>
                <a:spcPct val="0"/>
              </a:spcAft>
              <a:buClrTx/>
              <a:buSzTx/>
              <a:buFontTx/>
              <a:buNone/>
              <a:tabLst/>
              <a:defRPr/>
            </a:pPr>
            <a:r>
              <a:rPr lang="id-ID" sz="1600" b="1" dirty="0" err="1">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for</a:t>
            </a:r>
            <a:r>
              <a:rPr lang="id-ID" sz="1600" b="1" dirty="0">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fast</a:t>
            </a:r>
            <a:r>
              <a:rPr lang="id-ID" sz="1600" b="1" dirty="0">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 </a:t>
            </a:r>
            <a:r>
              <a:rPr lang="id-ID" sz="1600" b="1" dirty="0" err="1">
                <a:solidFill>
                  <a:srgbClr val="FFFFFF"/>
                </a:solidFill>
                <a:latin typeface="Open Sans ExtraBold" panose="020B0606030504020204" pitchFamily="34" charset="0"/>
                <a:ea typeface="Open Sans ExtraBold" panose="020B0606030504020204" pitchFamily="34" charset="0"/>
                <a:cs typeface="Open Sans ExtraBold" panose="020B0606030504020204" pitchFamily="34" charset="0"/>
              </a:rPr>
              <a:t>scanning</a:t>
            </a:r>
            <a:endPar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3" name="TextBox 32">
            <a:extLst>
              <a:ext uri="{FF2B5EF4-FFF2-40B4-BE49-F238E27FC236}">
                <a16:creationId xmlns:a16="http://schemas.microsoft.com/office/drawing/2014/main" id="{DDAFBF0E-3109-4202-BB55-A5AF9723D511}"/>
              </a:ext>
            </a:extLst>
          </p:cNvPr>
          <p:cNvSpPr txBox="1"/>
          <p:nvPr/>
        </p:nvSpPr>
        <p:spPr>
          <a:xfrm>
            <a:off x="3514058" y="3980834"/>
            <a:ext cx="2115877" cy="5847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id-ID" sz="1600" b="1" i="0" u="none" strike="noStrike" kern="1200" cap="none" spc="0" normalizeH="0" baseline="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Bag</a:t>
            </a: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r>
              <a:rPr kumimoji="0" lang="id-ID" sz="1600" b="1" i="0" u="none" strike="noStrike" kern="1200" cap="none" spc="0" normalizeH="0" baseline="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your</a:t>
            </a: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id-ID" sz="1600" b="1" i="0" u="none" strike="noStrike" kern="1200" cap="none" spc="0" normalizeH="0" baseline="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own</a:t>
            </a: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r>
              <a:rPr kumimoji="0" lang="id-ID" sz="1600" b="1" i="0" u="none" strike="noStrike" kern="1200" cap="none" spc="0" normalizeH="0" baseline="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groceries</a:t>
            </a:r>
            <a:endPar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34" name="TextBox 33">
            <a:extLst>
              <a:ext uri="{FF2B5EF4-FFF2-40B4-BE49-F238E27FC236}">
                <a16:creationId xmlns:a16="http://schemas.microsoft.com/office/drawing/2014/main" id="{B89C964C-5139-48AB-A17D-C4D0B1AC9FA4}"/>
              </a:ext>
            </a:extLst>
          </p:cNvPr>
          <p:cNvSpPr txBox="1"/>
          <p:nvPr/>
        </p:nvSpPr>
        <p:spPr>
          <a:xfrm>
            <a:off x="6387133" y="3957072"/>
            <a:ext cx="1948732" cy="5847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Pay </a:t>
            </a:r>
            <a:r>
              <a:rPr kumimoji="0" lang="id-ID" sz="1600" b="1" i="0" u="none" strike="noStrike" kern="1200" cap="none" spc="0" normalizeH="0" baseline="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a</a:t>
            </a:r>
            <a:r>
              <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deposit</a:t>
            </a:r>
            <a:r>
              <a:rPr kumimoji="0" lang="id-ID" sz="1600" b="1" i="0" u="none" strike="noStrike" kern="1200" cap="none" spc="0" normalizeH="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r>
              <a:rPr kumimoji="0" lang="id-ID" sz="1600" b="1" i="0" u="none" strike="noStrike" kern="1200" cap="none" spc="0" normalizeH="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on</a:t>
            </a:r>
            <a:r>
              <a:rPr kumimoji="0" lang="id-ID" sz="1600" b="1" i="0" u="none" strike="noStrike" kern="1200" cap="none" spc="0" normalizeH="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r>
              <a:rPr kumimoji="0" lang="id-ID" sz="1600" b="1" i="0" u="none" strike="noStrike" kern="1200" cap="none" spc="0" normalizeH="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shopping</a:t>
            </a:r>
            <a:r>
              <a:rPr kumimoji="0" lang="id-ID" sz="1600" b="1" i="0" u="none" strike="noStrike" kern="1200" cap="none" spc="0" normalizeH="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 </a:t>
            </a:r>
            <a:r>
              <a:rPr kumimoji="0" lang="id-ID" sz="1600" b="1" i="0" u="none" strike="noStrike" kern="1200" cap="none" spc="0" normalizeH="0" noProof="0" dirty="0" err="1">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carts</a:t>
            </a:r>
            <a:endParaRPr kumimoji="0" lang="id-ID" sz="1600" b="1" i="0" u="none" strike="noStrike" kern="1200" cap="none" spc="0" normalizeH="0" baseline="0" noProof="0" dirty="0">
              <a:ln>
                <a:noFill/>
              </a:ln>
              <a:solidFill>
                <a:srgbClr val="FFFFFF"/>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11" name="Title 1">
            <a:extLst>
              <a:ext uri="{FF2B5EF4-FFF2-40B4-BE49-F238E27FC236}">
                <a16:creationId xmlns:a16="http://schemas.microsoft.com/office/drawing/2014/main" id="{2E932778-4E38-B548-AF06-6FFEE91E8494}"/>
              </a:ext>
            </a:extLst>
          </p:cNvPr>
          <p:cNvSpPr txBox="1">
            <a:spLocks/>
          </p:cNvSpPr>
          <p:nvPr/>
        </p:nvSpPr>
        <p:spPr>
          <a:xfrm>
            <a:off x="1920343" y="467803"/>
            <a:ext cx="5470779" cy="729854"/>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Open Sans Light" panose="020B0306030504020204" pitchFamily="34" charset="0"/>
                <a:ea typeface="+mj-ea"/>
                <a:cs typeface="+mj-cs"/>
              </a:defRPr>
            </a:lvl1pPr>
          </a:lstStyle>
          <a:p>
            <a:pPr lvl="0" algn="ctr" fontAlgn="auto">
              <a:spcAft>
                <a:spcPts val="0"/>
              </a:spcAft>
            </a:pPr>
            <a:r>
              <a:rPr lang="en-US" altLang="en-US" sz="2400" b="1" dirty="0">
                <a:solidFill>
                  <a:srgbClr val="1C2229"/>
                </a:solidFill>
                <a:latin typeface="Raleway" pitchFamily="2" charset="77"/>
              </a:rPr>
              <a:t>Aldi has the lowest prices because…</a:t>
            </a:r>
          </a:p>
          <a:p>
            <a:pPr lvl="0" algn="ctr" fontAlgn="auto">
              <a:spcAft>
                <a:spcPts val="0"/>
              </a:spcAft>
            </a:pPr>
            <a:r>
              <a:rPr lang="en-US" altLang="en-US" sz="2400" b="1" dirty="0">
                <a:solidFill>
                  <a:srgbClr val="1C2229"/>
                </a:solidFill>
                <a:latin typeface="Raleway" pitchFamily="2" charset="77"/>
              </a:rPr>
              <a:t>it is more efficient!</a:t>
            </a:r>
            <a:endParaRPr kumimoji="0" lang="en-US" altLang="en-US" sz="2400" b="1" i="0" u="none" strike="noStrike" kern="1200" cap="none" spc="0" normalizeH="0" baseline="0" noProof="0" dirty="0">
              <a:ln>
                <a:noFill/>
              </a:ln>
              <a:solidFill>
                <a:srgbClr val="1C2229"/>
              </a:solidFill>
              <a:effectLst/>
              <a:uLnTx/>
              <a:uFillTx/>
              <a:latin typeface="Raleway" pitchFamily="2" charset="77"/>
            </a:endParaRPr>
          </a:p>
        </p:txBody>
      </p:sp>
    </p:spTree>
    <p:extLst>
      <p:ext uri="{BB962C8B-B14F-4D97-AF65-F5344CB8AC3E}">
        <p14:creationId xmlns:p14="http://schemas.microsoft.com/office/powerpoint/2010/main" val="140200177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75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Effect transition="in" filter="fade">
                                      <p:cBhvr>
                                        <p:cTn id="9" dur="750"/>
                                        <p:tgtEl>
                                          <p:spTgt spid="32"/>
                                        </p:tgtEl>
                                      </p:cBhvr>
                                    </p:animEffect>
                                  </p:childTnLst>
                                </p:cTn>
                              </p:par>
                              <p:par>
                                <p:cTn id="10" presetID="53" presetClass="entr" presetSubtype="16" fill="hold" grpId="0" nodeType="withEffect">
                                  <p:stCondLst>
                                    <p:cond delay="1250"/>
                                  </p:stCondLst>
                                  <p:childTnLst>
                                    <p:set>
                                      <p:cBhvr>
                                        <p:cTn id="11" dur="1" fill="hold">
                                          <p:stCondLst>
                                            <p:cond delay="0"/>
                                          </p:stCondLst>
                                        </p:cTn>
                                        <p:tgtEl>
                                          <p:spTgt spid="33"/>
                                        </p:tgtEl>
                                        <p:attrNameLst>
                                          <p:attrName>style.visibility</p:attrName>
                                        </p:attrNameLst>
                                      </p:cBhvr>
                                      <p:to>
                                        <p:strVal val="visible"/>
                                      </p:to>
                                    </p:set>
                                    <p:anim calcmode="lin" valueType="num">
                                      <p:cBhvr>
                                        <p:cTn id="12" dur="750" fill="hold"/>
                                        <p:tgtEl>
                                          <p:spTgt spid="33"/>
                                        </p:tgtEl>
                                        <p:attrNameLst>
                                          <p:attrName>ppt_w</p:attrName>
                                        </p:attrNameLst>
                                      </p:cBhvr>
                                      <p:tavLst>
                                        <p:tav tm="0">
                                          <p:val>
                                            <p:fltVal val="0"/>
                                          </p:val>
                                        </p:tav>
                                        <p:tav tm="100000">
                                          <p:val>
                                            <p:strVal val="#ppt_w"/>
                                          </p:val>
                                        </p:tav>
                                      </p:tavLst>
                                    </p:anim>
                                    <p:anim calcmode="lin" valueType="num">
                                      <p:cBhvr>
                                        <p:cTn id="13" dur="750" fill="hold"/>
                                        <p:tgtEl>
                                          <p:spTgt spid="33"/>
                                        </p:tgtEl>
                                        <p:attrNameLst>
                                          <p:attrName>ppt_h</p:attrName>
                                        </p:attrNameLst>
                                      </p:cBhvr>
                                      <p:tavLst>
                                        <p:tav tm="0">
                                          <p:val>
                                            <p:fltVal val="0"/>
                                          </p:val>
                                        </p:tav>
                                        <p:tav tm="100000">
                                          <p:val>
                                            <p:strVal val="#ppt_h"/>
                                          </p:val>
                                        </p:tav>
                                      </p:tavLst>
                                    </p:anim>
                                    <p:animEffect transition="in" filter="fade">
                                      <p:cBhvr>
                                        <p:cTn id="14" dur="750"/>
                                        <p:tgtEl>
                                          <p:spTgt spid="33"/>
                                        </p:tgtEl>
                                      </p:cBhvr>
                                    </p:animEffect>
                                  </p:childTnLst>
                                </p:cTn>
                              </p:par>
                              <p:par>
                                <p:cTn id="15" presetID="53" presetClass="entr" presetSubtype="16" fill="hold" grpId="0" nodeType="withEffect">
                                  <p:stCondLst>
                                    <p:cond delay="1750"/>
                                  </p:stCondLst>
                                  <p:childTnLst>
                                    <p:set>
                                      <p:cBhvr>
                                        <p:cTn id="16" dur="1" fill="hold">
                                          <p:stCondLst>
                                            <p:cond delay="0"/>
                                          </p:stCondLst>
                                        </p:cTn>
                                        <p:tgtEl>
                                          <p:spTgt spid="34"/>
                                        </p:tgtEl>
                                        <p:attrNameLst>
                                          <p:attrName>style.visibility</p:attrName>
                                        </p:attrNameLst>
                                      </p:cBhvr>
                                      <p:to>
                                        <p:strVal val="visible"/>
                                      </p:to>
                                    </p:set>
                                    <p:anim calcmode="lin" valueType="num">
                                      <p:cBhvr>
                                        <p:cTn id="17" dur="750" fill="hold"/>
                                        <p:tgtEl>
                                          <p:spTgt spid="34"/>
                                        </p:tgtEl>
                                        <p:attrNameLst>
                                          <p:attrName>ppt_w</p:attrName>
                                        </p:attrNameLst>
                                      </p:cBhvr>
                                      <p:tavLst>
                                        <p:tav tm="0">
                                          <p:val>
                                            <p:fltVal val="0"/>
                                          </p:val>
                                        </p:tav>
                                        <p:tav tm="100000">
                                          <p:val>
                                            <p:strVal val="#ppt_w"/>
                                          </p:val>
                                        </p:tav>
                                      </p:tavLst>
                                    </p:anim>
                                    <p:anim calcmode="lin" valueType="num">
                                      <p:cBhvr>
                                        <p:cTn id="18" dur="750" fill="hold"/>
                                        <p:tgtEl>
                                          <p:spTgt spid="34"/>
                                        </p:tgtEl>
                                        <p:attrNameLst>
                                          <p:attrName>ppt_h</p:attrName>
                                        </p:attrNameLst>
                                      </p:cBhvr>
                                      <p:tavLst>
                                        <p:tav tm="0">
                                          <p:val>
                                            <p:fltVal val="0"/>
                                          </p:val>
                                        </p:tav>
                                        <p:tav tm="100000">
                                          <p:val>
                                            <p:strVal val="#ppt_h"/>
                                          </p:val>
                                        </p:tav>
                                      </p:tavLst>
                                    </p:anim>
                                    <p:animEffect transition="in" filter="fade">
                                      <p:cBhvr>
                                        <p:cTn id="19" dur="750"/>
                                        <p:tgtEl>
                                          <p:spTgt spid="34"/>
                                        </p:tgtEl>
                                      </p:cBhvr>
                                    </p:animEffect>
                                  </p:childTnLst>
                                </p:cTn>
                              </p:par>
                              <p:par>
                                <p:cTn id="20" presetID="2" presetClass="entr" presetSubtype="8"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0-#ppt_w/2"/>
                                          </p:val>
                                        </p:tav>
                                        <p:tav tm="100000">
                                          <p:val>
                                            <p:strVal val="#ppt_x"/>
                                          </p:val>
                                        </p:tav>
                                      </p:tavLst>
                                    </p:anim>
                                    <p:anim calcmode="lin" valueType="num">
                                      <p:cBhvr additive="base">
                                        <p:cTn id="23"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5EB0C66-BE77-4A41-AC67-2915B9249574}"/>
              </a:ext>
            </a:extLst>
          </p:cNvPr>
          <p:cNvSpPr txBox="1"/>
          <p:nvPr/>
        </p:nvSpPr>
        <p:spPr>
          <a:xfrm>
            <a:off x="979817" y="2239317"/>
            <a:ext cx="3054300" cy="2346604"/>
          </a:xfrm>
          <a:prstGeom prst="rect">
            <a:avLst/>
          </a:prstGeom>
          <a:noFill/>
        </p:spPr>
        <p:txBody>
          <a:bodyPr wrap="square" rtlCol="0">
            <a:spAutoFit/>
          </a:bodyPr>
          <a:lstStyle/>
          <a:p>
            <a:pPr marL="0" marR="0" lvl="0" indent="0" algn="l" defTabSz="685783" rtl="0" eaLnBrk="1" fontAlgn="auto" latinLnBrk="0" hangingPunct="1">
              <a:lnSpc>
                <a:spcPct val="15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Open Sans SemiBold" panose="020B0606030504020204" pitchFamily="34" charset="0"/>
                <a:cs typeface="Open Sans SemiBold" panose="020B0606030504020204" pitchFamily="34" charset="0"/>
              </a:rPr>
              <a:t>Utility bills</a:t>
            </a:r>
          </a:p>
          <a:p>
            <a:pPr marL="0" marR="0" lvl="0" indent="0" algn="l" defTabSz="685783" rtl="0" eaLnBrk="1" fontAlgn="auto" latinLnBrk="0" hangingPunct="1">
              <a:lnSpc>
                <a:spcPct val="15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Open Sans SemiBold" panose="020B0606030504020204" pitchFamily="34" charset="0"/>
                <a:cs typeface="Open Sans SemiBold" panose="020B0606030504020204" pitchFamily="34" charset="0"/>
              </a:rPr>
              <a:t>Rent </a:t>
            </a:r>
          </a:p>
          <a:p>
            <a:pPr marL="0" marR="0" lvl="0" indent="0" algn="l" defTabSz="685783"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33333"/>
                </a:solidFill>
                <a:effectLst/>
                <a:uLnTx/>
                <a:uFillTx/>
                <a:latin typeface="Raleway" pitchFamily="2" charset="77"/>
                <a:ea typeface="Open Sans SemiBold" panose="020B0606030504020204" pitchFamily="34" charset="0"/>
                <a:cs typeface="Open Sans SemiBold" panose="020B0606030504020204" pitchFamily="34" charset="0"/>
              </a:rPr>
              <a:t>Advertising</a:t>
            </a:r>
          </a:p>
          <a:p>
            <a:pPr marL="0" marR="0" lvl="0" indent="0" algn="l" defTabSz="685783"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33333"/>
                </a:solidFill>
                <a:effectLst/>
                <a:uLnTx/>
                <a:uFillTx/>
                <a:latin typeface="Raleway" pitchFamily="2" charset="77"/>
                <a:ea typeface="Open Sans SemiBold" panose="020B0606030504020204" pitchFamily="34" charset="0"/>
                <a:cs typeface="Open Sans SemiBold" panose="020B0606030504020204" pitchFamily="34" charset="0"/>
              </a:rPr>
              <a:t>Employee wages</a:t>
            </a:r>
          </a:p>
          <a:p>
            <a:pPr marL="0" marR="0" lvl="0" indent="0" algn="l" defTabSz="685783" rtl="0" eaLnBrk="1" fontAlgn="auto" latinLnBrk="0" hangingPunct="1">
              <a:lnSpc>
                <a:spcPct val="15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333333"/>
                </a:solidFill>
                <a:effectLst/>
                <a:uLnTx/>
                <a:uFillTx/>
                <a:latin typeface="Raleway" pitchFamily="2" charset="77"/>
                <a:ea typeface="Open Sans SemiBold" panose="020B0606030504020204" pitchFamily="34" charset="0"/>
                <a:cs typeface="Open Sans SemiBold" panose="020B0606030504020204" pitchFamily="34" charset="0"/>
              </a:rPr>
              <a:t>Materials and supplies</a:t>
            </a:r>
          </a:p>
          <a:p>
            <a:pPr marL="0" marR="0" lvl="0" indent="0" algn="l" defTabSz="685783" rtl="0" eaLnBrk="1" fontAlgn="auto" latinLnBrk="0" hangingPunct="1">
              <a:lnSpc>
                <a:spcPct val="150000"/>
              </a:lnSpc>
              <a:spcBef>
                <a:spcPts val="0"/>
              </a:spcBef>
              <a:spcAft>
                <a:spcPts val="0"/>
              </a:spcAft>
              <a:buClrTx/>
              <a:buSzTx/>
              <a:buFontTx/>
              <a:buNone/>
              <a:tabLst/>
              <a:defRPr/>
            </a:pPr>
            <a:endParaRPr kumimoji="0" lang="id-ID" sz="2000" b="0" i="0" u="none" strike="noStrike" kern="1200" cap="none" spc="0" normalizeH="0" baseline="0" noProof="0" dirty="0">
              <a:ln>
                <a:noFill/>
              </a:ln>
              <a:solidFill>
                <a:prstClr val="black"/>
              </a:solidFill>
              <a:effectLst/>
              <a:uLnTx/>
              <a:uFillTx/>
              <a:latin typeface="Raleway" pitchFamily="2" charset="77"/>
              <a:ea typeface="Open Sans SemiBold" panose="020B0606030504020204" pitchFamily="34" charset="0"/>
              <a:cs typeface="Open Sans SemiBold" panose="020B0606030504020204" pitchFamily="34" charset="0"/>
            </a:endParaRPr>
          </a:p>
        </p:txBody>
      </p:sp>
      <p:sp>
        <p:nvSpPr>
          <p:cNvPr id="12" name="TextBox 11">
            <a:extLst>
              <a:ext uri="{FF2B5EF4-FFF2-40B4-BE49-F238E27FC236}">
                <a16:creationId xmlns:a16="http://schemas.microsoft.com/office/drawing/2014/main" id="{CDD91901-3178-3642-BEAF-C85A8E0AC5C1}"/>
              </a:ext>
            </a:extLst>
          </p:cNvPr>
          <p:cNvSpPr txBox="1"/>
          <p:nvPr/>
        </p:nvSpPr>
        <p:spPr>
          <a:xfrm>
            <a:off x="979817" y="1525560"/>
            <a:ext cx="2928297" cy="70788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rPr>
              <a:t>Explicit Costs</a:t>
            </a:r>
          </a:p>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rPr>
              <a:t>(visible)</a:t>
            </a:r>
            <a:endParaRPr kumimoji="0" lang="id-ID" sz="16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endParaRPr>
          </a:p>
        </p:txBody>
      </p:sp>
      <p:sp>
        <p:nvSpPr>
          <p:cNvPr id="17" name="TextBox 16">
            <a:extLst>
              <a:ext uri="{FF2B5EF4-FFF2-40B4-BE49-F238E27FC236}">
                <a16:creationId xmlns:a16="http://schemas.microsoft.com/office/drawing/2014/main" id="{F4129056-5C74-F440-B0DE-73B94F1332AA}"/>
              </a:ext>
            </a:extLst>
          </p:cNvPr>
          <p:cNvSpPr txBox="1"/>
          <p:nvPr/>
        </p:nvSpPr>
        <p:spPr>
          <a:xfrm>
            <a:off x="5235888" y="2239317"/>
            <a:ext cx="3554544" cy="2369880"/>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rPr>
              <a:t>The owner’s labor (L) if </a:t>
            </a:r>
          </a:p>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rPr>
              <a:t>they don’t take a salary</a:t>
            </a: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endParaRPr>
          </a:p>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rPr>
              <a:t>Capital (K) invested in the business</a:t>
            </a: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endParaRPr>
          </a:p>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rPr>
              <a:t>Use of the owner’s home, car, computer, or other property </a:t>
            </a:r>
          </a:p>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rPr>
              <a:t>for company business</a:t>
            </a: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altLang="en-US" sz="2000" b="0" i="0" u="none" strike="noStrike" kern="1200" cap="none" spc="0" normalizeH="0" baseline="0" noProof="0" dirty="0">
              <a:ln>
                <a:noFill/>
              </a:ln>
              <a:solidFill>
                <a:srgbClr val="333333"/>
              </a:solidFill>
              <a:effectLst/>
              <a:uLnTx/>
              <a:uFillTx/>
              <a:latin typeface="Raleway" pitchFamily="2" charset="77"/>
              <a:ea typeface="MS PGothic" panose="020B0600070205080204" pitchFamily="34" charset="-128"/>
              <a:cs typeface="+mn-cs"/>
            </a:endParaRPr>
          </a:p>
        </p:txBody>
      </p:sp>
      <p:sp>
        <p:nvSpPr>
          <p:cNvPr id="18" name="TextBox 17">
            <a:extLst>
              <a:ext uri="{FF2B5EF4-FFF2-40B4-BE49-F238E27FC236}">
                <a16:creationId xmlns:a16="http://schemas.microsoft.com/office/drawing/2014/main" id="{9AC85396-7392-3843-9EC7-371BECAEEF48}"/>
              </a:ext>
            </a:extLst>
          </p:cNvPr>
          <p:cNvSpPr txBox="1"/>
          <p:nvPr/>
        </p:nvSpPr>
        <p:spPr>
          <a:xfrm>
            <a:off x="5235888" y="1525560"/>
            <a:ext cx="2928297" cy="707886"/>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rPr>
              <a:t>Implicit Costs</a:t>
            </a:r>
          </a:p>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rPr>
              <a:t>(invisible)</a:t>
            </a:r>
            <a:endParaRPr kumimoji="0" lang="id-ID" sz="1600" b="1" i="0" u="none" strike="noStrike" kern="1200" cap="none" spc="0" normalizeH="0" baseline="0" noProof="0" dirty="0">
              <a:ln>
                <a:noFill/>
              </a:ln>
              <a:solidFill>
                <a:srgbClr val="1C2229"/>
              </a:solidFill>
              <a:effectLst/>
              <a:uLnTx/>
              <a:uFillTx/>
              <a:latin typeface="Raleway SemiBold" pitchFamily="2" charset="77"/>
              <a:ea typeface="MS PGothic" panose="020B0600070205080204" pitchFamily="34" charset="-128"/>
              <a:cs typeface="+mn-cs"/>
            </a:endParaRPr>
          </a:p>
        </p:txBody>
      </p:sp>
      <p:sp>
        <p:nvSpPr>
          <p:cNvPr id="20" name="Title 1">
            <a:extLst>
              <a:ext uri="{FF2B5EF4-FFF2-40B4-BE49-F238E27FC236}">
                <a16:creationId xmlns:a16="http://schemas.microsoft.com/office/drawing/2014/main" id="{33E75100-A2F1-AC49-AE50-D11534FB6D46}"/>
              </a:ext>
            </a:extLst>
          </p:cNvPr>
          <p:cNvSpPr txBox="1">
            <a:spLocks/>
          </p:cNvSpPr>
          <p:nvPr/>
        </p:nvSpPr>
        <p:spPr>
          <a:xfrm>
            <a:off x="628650" y="720280"/>
            <a:ext cx="7886700" cy="326231"/>
          </a:xfrm>
          <a:prstGeom prst="rect">
            <a:avLst/>
          </a:prstGeom>
        </p:spPr>
        <p:txBody>
          <a:bodyPr vert="horz" lIns="91440" tIns="45720" rIns="91440" bIns="45720" rtlCol="0" anchor="ctr">
            <a:noAutofit/>
          </a:bodyPr>
          <a:lstStyle>
            <a:lvl1pPr algn="ctr" defTabSz="685800" rtl="0" eaLnBrk="1" latinLnBrk="0" hangingPunct="1">
              <a:lnSpc>
                <a:spcPct val="90000"/>
              </a:lnSpc>
              <a:spcBef>
                <a:spcPct val="0"/>
              </a:spcBef>
              <a:buNone/>
              <a:defRPr sz="1800" kern="1200">
                <a:solidFill>
                  <a:schemeClr val="bg1"/>
                </a:solidFill>
                <a:latin typeface="Raleway SemiBold" panose="020B0703030101060003" pitchFamily="34" charset="0"/>
                <a:ea typeface="+mj-ea"/>
                <a:cs typeface="+mj-cs"/>
              </a:defRPr>
            </a:lvl1pPr>
          </a:lstStyle>
          <a:p>
            <a:pPr marL="0" marR="0" lvl="0" indent="0" algn="ctr" defTabSz="6858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1C2229"/>
                </a:solidFill>
                <a:effectLst/>
                <a:uLnTx/>
                <a:uFillTx/>
                <a:latin typeface="Raleway" pitchFamily="2" charset="77"/>
                <a:ea typeface="+mj-ea"/>
                <a:cs typeface="+mj-cs"/>
              </a:rPr>
              <a:t>Profits and Losses</a:t>
            </a:r>
          </a:p>
          <a:p>
            <a:pPr marL="0" marR="0" lvl="0" indent="0" algn="ctr" defTabSz="685800" rtl="0" eaLnBrk="1" fontAlgn="base" latinLnBrk="0" hangingPunct="1">
              <a:lnSpc>
                <a:spcPct val="9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1C2229"/>
                </a:solidFill>
                <a:effectLst/>
                <a:uLnTx/>
                <a:uFillTx/>
                <a:latin typeface="Raleway SemiBold" panose="020B0703030101060003" pitchFamily="34" charset="0"/>
                <a:ea typeface="+mj-ea"/>
                <a:cs typeface="+mj-cs"/>
              </a:rPr>
              <a:t>Profit (or loss) = Total Revenue – Total cost</a:t>
            </a:r>
          </a:p>
          <a:p>
            <a:pPr marL="0" marR="0" lvl="0" indent="0" algn="ctr" defTabSz="685800" rtl="0" eaLnBrk="1" fontAlgn="base" latinLnBrk="0" hangingPunct="1">
              <a:lnSpc>
                <a:spcPct val="9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1C2229"/>
                </a:solidFill>
                <a:effectLst/>
                <a:uLnTx/>
                <a:uFillTx/>
                <a:latin typeface="Raleway SemiBold" panose="020B0703030101060003" pitchFamily="34" charset="0"/>
                <a:ea typeface="+mj-ea"/>
                <a:cs typeface="+mj-cs"/>
              </a:rPr>
              <a:t>Costs have two components:</a:t>
            </a:r>
          </a:p>
          <a:p>
            <a:pPr marL="0" marR="0" lvl="0" indent="0" algn="ctr" defTabSz="685800" rtl="0" eaLnBrk="1" fontAlgn="auto" latinLnBrk="0" hangingPunct="1">
              <a:lnSpc>
                <a:spcPct val="90000"/>
              </a:lnSpc>
              <a:spcBef>
                <a:spcPct val="0"/>
              </a:spcBef>
              <a:spcAft>
                <a:spcPts val="0"/>
              </a:spcAft>
              <a:buClrTx/>
              <a:buSzTx/>
              <a:buFontTx/>
              <a:buNone/>
              <a:tabLst/>
              <a:defRPr/>
            </a:pPr>
            <a:endParaRPr kumimoji="0" lang="id-ID" sz="2800" b="1" i="0" u="none" strike="noStrike" kern="1200" cap="none" spc="0" normalizeH="0" baseline="0" noProof="0" dirty="0">
              <a:ln>
                <a:noFill/>
              </a:ln>
              <a:solidFill>
                <a:srgbClr val="1C2229"/>
              </a:solidFill>
              <a:effectLst/>
              <a:uLnTx/>
              <a:uFillTx/>
              <a:latin typeface="Raleway" pitchFamily="2" charset="77"/>
              <a:ea typeface="+mj-ea"/>
              <a:cs typeface="+mj-cs"/>
            </a:endParaRPr>
          </a:p>
        </p:txBody>
      </p:sp>
      <p:sp>
        <p:nvSpPr>
          <p:cNvPr id="21" name="Rounded Rectangle 20">
            <a:extLst>
              <a:ext uri="{FF2B5EF4-FFF2-40B4-BE49-F238E27FC236}">
                <a16:creationId xmlns:a16="http://schemas.microsoft.com/office/drawing/2014/main" id="{DCB43A7B-EFC1-994A-8C8D-2FEB405F1EE1}"/>
              </a:ext>
            </a:extLst>
          </p:cNvPr>
          <p:cNvSpPr/>
          <p:nvPr/>
        </p:nvSpPr>
        <p:spPr>
          <a:xfrm>
            <a:off x="4874714" y="1316736"/>
            <a:ext cx="3699414" cy="356006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rgbClr val="FFFFFF"/>
                </a:solidFill>
                <a:effectLst/>
                <a:uLnTx/>
                <a:uFillTx/>
                <a:latin typeface="Raleway ExtraBold" pitchFamily="2" charset="77"/>
                <a:ea typeface="+mn-ea"/>
                <a:cs typeface="+mn-cs"/>
              </a:rPr>
              <a:t>Invisible</a:t>
            </a: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2" name="Rounded Rectangle 21">
            <a:extLst>
              <a:ext uri="{FF2B5EF4-FFF2-40B4-BE49-F238E27FC236}">
                <a16:creationId xmlns:a16="http://schemas.microsoft.com/office/drawing/2014/main" id="{84A15E71-6DD4-AD46-A674-04049564DE71}"/>
              </a:ext>
            </a:extLst>
          </p:cNvPr>
          <p:cNvSpPr/>
          <p:nvPr/>
        </p:nvSpPr>
        <p:spPr>
          <a:xfrm>
            <a:off x="569874" y="1316736"/>
            <a:ext cx="3699414" cy="3560064"/>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rgbClr val="FFFFFF"/>
                </a:solidFill>
                <a:effectLst/>
                <a:uLnTx/>
                <a:uFillTx/>
                <a:latin typeface="Raleway ExtraBold" pitchFamily="2" charset="77"/>
                <a:ea typeface="+mn-ea"/>
                <a:cs typeface="+mn-cs"/>
              </a:rPr>
              <a:t>Visible</a:t>
            </a:r>
          </a:p>
        </p:txBody>
      </p:sp>
      <p:sp>
        <p:nvSpPr>
          <p:cNvPr id="3" name="Rounded Rectangle 2">
            <a:extLst>
              <a:ext uri="{FF2B5EF4-FFF2-40B4-BE49-F238E27FC236}">
                <a16:creationId xmlns:a16="http://schemas.microsoft.com/office/drawing/2014/main" id="{20ADA876-BC02-2B43-9E59-15AE98206FAF}"/>
              </a:ext>
            </a:extLst>
          </p:cNvPr>
          <p:cNvSpPr/>
          <p:nvPr/>
        </p:nvSpPr>
        <p:spPr>
          <a:xfrm>
            <a:off x="134112" y="1316736"/>
            <a:ext cx="8875776" cy="356006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rPr>
              <a:t>Vis</a:t>
            </a:r>
          </a:p>
        </p:txBody>
      </p:sp>
      <p:graphicFrame>
        <p:nvGraphicFramePr>
          <p:cNvPr id="2" name="Table 1">
            <a:extLst>
              <a:ext uri="{FF2B5EF4-FFF2-40B4-BE49-F238E27FC236}">
                <a16:creationId xmlns:a16="http://schemas.microsoft.com/office/drawing/2014/main" id="{098E83CC-DD6F-115D-8064-2199063ECB5C}"/>
              </a:ext>
            </a:extLst>
          </p:cNvPr>
          <p:cNvGraphicFramePr>
            <a:graphicFrameLocks noGrp="1"/>
          </p:cNvGraphicFramePr>
          <p:nvPr>
            <p:extLst>
              <p:ext uri="{D42A27DB-BD31-4B8C-83A1-F6EECF244321}">
                <p14:modId xmlns:p14="http://schemas.microsoft.com/office/powerpoint/2010/main" val="4023867914"/>
              </p:ext>
            </p:extLst>
          </p:nvPr>
        </p:nvGraphicFramePr>
        <p:xfrm>
          <a:off x="1733550" y="1316736"/>
          <a:ext cx="6189164" cy="2737612"/>
        </p:xfrm>
        <a:graphic>
          <a:graphicData uri="http://schemas.openxmlformats.org/drawingml/2006/table">
            <a:tbl>
              <a:tblPr firstRow="1" bandRow="1">
                <a:tableStyleId>{5940675A-B579-460E-94D1-54222C63F5DA}</a:tableStyleId>
              </a:tblPr>
              <a:tblGrid>
                <a:gridCol w="3094582">
                  <a:extLst>
                    <a:ext uri="{9D8B030D-6E8A-4147-A177-3AD203B41FA5}">
                      <a16:colId xmlns:a16="http://schemas.microsoft.com/office/drawing/2014/main" val="578278078"/>
                    </a:ext>
                  </a:extLst>
                </a:gridCol>
                <a:gridCol w="3094582">
                  <a:extLst>
                    <a:ext uri="{9D8B030D-6E8A-4147-A177-3AD203B41FA5}">
                      <a16:colId xmlns:a16="http://schemas.microsoft.com/office/drawing/2014/main" val="2282438805"/>
                    </a:ext>
                  </a:extLst>
                </a:gridCol>
              </a:tblGrid>
              <a:tr h="932998">
                <a:tc>
                  <a:txBody>
                    <a:bodyPr/>
                    <a:lstStyle/>
                    <a:p>
                      <a:r>
                        <a:rPr lang="en-US" sz="1600" b="1" dirty="0"/>
                        <a:t>Explicit Costs</a:t>
                      </a:r>
                    </a:p>
                    <a:p>
                      <a:r>
                        <a:rPr lang="en-US" sz="1600" b="1" dirty="0"/>
                        <a:t>(visible)</a:t>
                      </a:r>
                    </a:p>
                  </a:txBody>
                  <a:tcPr/>
                </a:tc>
                <a:tc>
                  <a:txBody>
                    <a:bodyPr/>
                    <a:lstStyle/>
                    <a:p>
                      <a:r>
                        <a:rPr lang="en-US" sz="1600" b="1" dirty="0"/>
                        <a:t>Implicit Costs</a:t>
                      </a:r>
                    </a:p>
                    <a:p>
                      <a:r>
                        <a:rPr lang="en-US" sz="1600" b="1" dirty="0"/>
                        <a:t>(invisible)</a:t>
                      </a:r>
                    </a:p>
                  </a:txBody>
                  <a:tcPr/>
                </a:tc>
                <a:extLst>
                  <a:ext uri="{0D108BD9-81ED-4DB2-BD59-A6C34878D82A}">
                    <a16:rowId xmlns:a16="http://schemas.microsoft.com/office/drawing/2014/main" val="2869619749"/>
                  </a:ext>
                </a:extLst>
              </a:tr>
              <a:tr h="1804614">
                <a:tc>
                  <a:txBody>
                    <a:bodyPr/>
                    <a:lstStyle/>
                    <a:p>
                      <a:r>
                        <a:rPr lang="en-US" dirty="0"/>
                        <a:t>Utility bills</a:t>
                      </a:r>
                    </a:p>
                    <a:p>
                      <a:r>
                        <a:rPr lang="en-US" dirty="0"/>
                        <a:t>Rent</a:t>
                      </a:r>
                    </a:p>
                    <a:p>
                      <a:r>
                        <a:rPr lang="en-US" dirty="0"/>
                        <a:t>Advertising</a:t>
                      </a:r>
                    </a:p>
                    <a:p>
                      <a:r>
                        <a:rPr lang="en-US" dirty="0"/>
                        <a:t>Employee wages</a:t>
                      </a:r>
                    </a:p>
                    <a:p>
                      <a:r>
                        <a:rPr lang="en-US" dirty="0"/>
                        <a:t>Materials and supplies</a:t>
                      </a:r>
                    </a:p>
                  </a:txBody>
                  <a:tcPr/>
                </a:tc>
                <a:tc>
                  <a:txBody>
                    <a:bodyPr/>
                    <a:lstStyle/>
                    <a:p>
                      <a:r>
                        <a:rPr lang="en-US" dirty="0"/>
                        <a:t>The owner’s labor (L) if they don’t take salary</a:t>
                      </a:r>
                    </a:p>
                    <a:p>
                      <a:r>
                        <a:rPr lang="en-US" dirty="0"/>
                        <a:t>Capital (K) invested in the business</a:t>
                      </a:r>
                    </a:p>
                    <a:p>
                      <a:r>
                        <a:rPr lang="en-US" dirty="0"/>
                        <a:t>Use of the owner’s home, car, computer, or other property for company business</a:t>
                      </a:r>
                    </a:p>
                  </a:txBody>
                  <a:tcPr/>
                </a:tc>
                <a:extLst>
                  <a:ext uri="{0D108BD9-81ED-4DB2-BD59-A6C34878D82A}">
                    <a16:rowId xmlns:a16="http://schemas.microsoft.com/office/drawing/2014/main" val="1562983383"/>
                  </a:ext>
                </a:extLst>
              </a:tr>
            </a:tbl>
          </a:graphicData>
        </a:graphic>
      </p:graphicFrame>
    </p:spTree>
    <p:extLst>
      <p:ext uri="{BB962C8B-B14F-4D97-AF65-F5344CB8AC3E}">
        <p14:creationId xmlns:p14="http://schemas.microsoft.com/office/powerpoint/2010/main" val="3552197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3000"/>
                                        <p:tgtEl>
                                          <p:spTgt spid="21">
                                            <p:txEl>
                                              <p:pRg st="0" end="0"/>
                                            </p:txEl>
                                          </p:spTgt>
                                        </p:tgtEl>
                                      </p:cBhvr>
                                    </p:animEffect>
                                  </p:childTnLst>
                                </p:cTn>
                              </p:par>
                            </p:childTnLst>
                          </p:cTn>
                        </p:par>
                        <p:par>
                          <p:cTn id="12" fill="hold">
                            <p:stCondLst>
                              <p:cond delay="3000"/>
                            </p:stCondLst>
                            <p:childTnLst>
                              <p:par>
                                <p:cTn id="13" presetID="10" presetClass="exit" presetSubtype="0" fill="hold" nodeType="afterEffect">
                                  <p:stCondLst>
                                    <p:cond delay="0"/>
                                  </p:stCondLst>
                                  <p:childTnLst>
                                    <p:animEffect transition="out" filter="fade">
                                      <p:cBhvr>
                                        <p:cTn id="14" dur="3000"/>
                                        <p:tgtEl>
                                          <p:spTgt spid="21">
                                            <p:txEl>
                                              <p:pRg st="0" end="0"/>
                                            </p:txEl>
                                          </p:spTgt>
                                        </p:tgtEl>
                                      </p:cBhvr>
                                    </p:animEffect>
                                    <p:set>
                                      <p:cBhvr>
                                        <p:cTn id="15" dur="1" fill="hold">
                                          <p:stCondLst>
                                            <p:cond delay="2999"/>
                                          </p:stCondLst>
                                        </p:cTn>
                                        <p:tgtEl>
                                          <p:spTgt spid="21">
                                            <p:txEl>
                                              <p:pRg st="0" end="0"/>
                                            </p:txEl>
                                          </p:spTgt>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 presetClass="exit" presetSubtype="4" fill="hold" grpId="0" nodeType="clickEffect">
                                  <p:stCondLst>
                                    <p:cond delay="0"/>
                                  </p:stCondLst>
                                  <p:childTnLst>
                                    <p:anim calcmode="lin" valueType="num">
                                      <p:cBhvr additive="base">
                                        <p:cTn id="19" dur="500"/>
                                        <p:tgtEl>
                                          <p:spTgt spid="22"/>
                                        </p:tgtEl>
                                        <p:attrNameLst>
                                          <p:attrName>ppt_x</p:attrName>
                                        </p:attrNameLst>
                                      </p:cBhvr>
                                      <p:tavLst>
                                        <p:tav tm="0">
                                          <p:val>
                                            <p:strVal val="ppt_x"/>
                                          </p:val>
                                        </p:tav>
                                        <p:tav tm="100000">
                                          <p:val>
                                            <p:strVal val="ppt_x"/>
                                          </p:val>
                                        </p:tav>
                                      </p:tavLst>
                                    </p:anim>
                                    <p:anim calcmode="lin" valueType="num">
                                      <p:cBhvr additive="base">
                                        <p:cTn id="20" dur="500"/>
                                        <p:tgtEl>
                                          <p:spTgt spid="22"/>
                                        </p:tgtEl>
                                        <p:attrNameLst>
                                          <p:attrName>ppt_y</p:attrName>
                                        </p:attrNameLst>
                                      </p:cBhvr>
                                      <p:tavLst>
                                        <p:tav tm="0">
                                          <p:val>
                                            <p:strVal val="ppt_y"/>
                                          </p:val>
                                        </p:tav>
                                        <p:tav tm="100000">
                                          <p:val>
                                            <p:strVal val="1+ppt_h/2"/>
                                          </p:val>
                                        </p:tav>
                                      </p:tavLst>
                                    </p:anim>
                                    <p:set>
                                      <p:cBhvr>
                                        <p:cTn id="21" dur="1" fill="hold">
                                          <p:stCondLst>
                                            <p:cond delay="499"/>
                                          </p:stCondLst>
                                        </p:cTn>
                                        <p:tgtEl>
                                          <p:spTgt spid="22"/>
                                        </p:tgtEl>
                                        <p:attrNameLst>
                                          <p:attrName>style.visibility</p:attrName>
                                        </p:attrNameLst>
                                      </p:cBhvr>
                                      <p:to>
                                        <p:strVal val="hidden"/>
                                      </p:to>
                                    </p:set>
                                  </p:childTnLst>
                                </p:cTn>
                              </p:par>
                              <p:par>
                                <p:cTn id="22" presetID="2" presetClass="exit" presetSubtype="4" fill="hold" grpId="0" nodeType="withEffect">
                                  <p:stCondLst>
                                    <p:cond delay="0"/>
                                  </p:stCondLst>
                                  <p:childTnLst>
                                    <p:anim calcmode="lin" valueType="num">
                                      <p:cBhvr additive="base">
                                        <p:cTn id="23" dur="500"/>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24" dur="500"/>
                                        <p:tgtEl>
                                          <p:spTgt spid="21">
                                            <p:txEl>
                                              <p:pRg st="0" end="0"/>
                                            </p:txEl>
                                          </p:spTgt>
                                        </p:tgtEl>
                                        <p:attrNameLst>
                                          <p:attrName>ppt_y</p:attrName>
                                        </p:attrNameLst>
                                      </p:cBhvr>
                                      <p:tavLst>
                                        <p:tav tm="0">
                                          <p:val>
                                            <p:strVal val="ppt_y"/>
                                          </p:val>
                                        </p:tav>
                                        <p:tav tm="100000">
                                          <p:val>
                                            <p:strVal val="1+ppt_h/2"/>
                                          </p:val>
                                        </p:tav>
                                      </p:tavLst>
                                    </p:anim>
                                    <p:set>
                                      <p:cBhvr>
                                        <p:cTn id="25" dur="1" fill="hold">
                                          <p:stCondLst>
                                            <p:cond delay="499"/>
                                          </p:stCondLst>
                                        </p:cTn>
                                        <p:tgtEl>
                                          <p:spTgt spid="21">
                                            <p:txEl>
                                              <p:pRg st="0" end="0"/>
                                            </p:txEl>
                                          </p:spTgt>
                                        </p:tgtEl>
                                        <p:attrNameLst>
                                          <p:attrName>style.visibility</p:attrName>
                                        </p:attrNameLst>
                                      </p:cBhvr>
                                      <p:to>
                                        <p:strVal val="hidden"/>
                                      </p:to>
                                    </p:set>
                                  </p:childTnLst>
                                </p:cTn>
                              </p:par>
                              <p:par>
                                <p:cTn id="26" presetID="2" presetClass="exit" presetSubtype="4" fill="hold" grpId="0" nodeType="withEffect">
                                  <p:stCondLst>
                                    <p:cond delay="0"/>
                                  </p:stCondLst>
                                  <p:childTnLst>
                                    <p:anim calcmode="lin" valueType="num">
                                      <p:cBhvr additive="base">
                                        <p:cTn id="27" dur="500"/>
                                        <p:tgtEl>
                                          <p:spTgt spid="21">
                                            <p:bg/>
                                          </p:spTgt>
                                        </p:tgtEl>
                                        <p:attrNameLst>
                                          <p:attrName>ppt_x</p:attrName>
                                        </p:attrNameLst>
                                      </p:cBhvr>
                                      <p:tavLst>
                                        <p:tav tm="0">
                                          <p:val>
                                            <p:strVal val="ppt_x"/>
                                          </p:val>
                                        </p:tav>
                                        <p:tav tm="100000">
                                          <p:val>
                                            <p:strVal val="ppt_x"/>
                                          </p:val>
                                        </p:tav>
                                      </p:tavLst>
                                    </p:anim>
                                    <p:anim calcmode="lin" valueType="num">
                                      <p:cBhvr additive="base">
                                        <p:cTn id="28" dur="500"/>
                                        <p:tgtEl>
                                          <p:spTgt spid="21">
                                            <p:bg/>
                                          </p:spTgt>
                                        </p:tgtEl>
                                        <p:attrNameLst>
                                          <p:attrName>ppt_y</p:attrName>
                                        </p:attrNameLst>
                                      </p:cBhvr>
                                      <p:tavLst>
                                        <p:tav tm="0">
                                          <p:val>
                                            <p:strVal val="ppt_y"/>
                                          </p:val>
                                        </p:tav>
                                        <p:tav tm="100000">
                                          <p:val>
                                            <p:strVal val="1+ppt_h/2"/>
                                          </p:val>
                                        </p:tav>
                                      </p:tavLst>
                                    </p:anim>
                                    <p:set>
                                      <p:cBhvr>
                                        <p:cTn id="29" dur="1" fill="hold">
                                          <p:stCondLst>
                                            <p:cond delay="499"/>
                                          </p:stCondLst>
                                        </p:cTn>
                                        <p:tgtEl>
                                          <p:spTgt spid="21">
                                            <p:bg/>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allAtOnce" animBg="1"/>
      <p:bldP spid="22" grpId="0" animBg="1"/>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477069A2-B554-4457-9740-CAC66D920BEA}"/>
              </a:ext>
            </a:extLst>
          </p:cNvPr>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rcRect l="1464" r="146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25E0AE5-2AB1-4B9C-8D34-E0E4CB994356}"/>
              </a:ext>
            </a:extLst>
          </p:cNvPr>
          <p:cNvSpPr txBox="1"/>
          <p:nvPr/>
        </p:nvSpPr>
        <p:spPr>
          <a:xfrm>
            <a:off x="4903773" y="396510"/>
            <a:ext cx="3989374" cy="954107"/>
          </a:xfrm>
          <a:prstGeom prst="rect">
            <a:avLst/>
          </a:prstGeom>
          <a:noFill/>
        </p:spPr>
        <p:txBody>
          <a:bodyPr wrap="square" rtlCol="0">
            <a:spAutoFit/>
          </a:bodyPr>
          <a:lstStyle/>
          <a:p>
            <a:pPr algn="ctr"/>
            <a:r>
              <a:rPr lang="en-US" sz="2800" dirty="0">
                <a:latin typeface="Raleway"/>
              </a:rPr>
              <a:t>You open a delivery business near campus</a:t>
            </a:r>
          </a:p>
        </p:txBody>
      </p:sp>
      <p:sp>
        <p:nvSpPr>
          <p:cNvPr id="4" name="TextBox 3">
            <a:extLst>
              <a:ext uri="{FF2B5EF4-FFF2-40B4-BE49-F238E27FC236}">
                <a16:creationId xmlns:a16="http://schemas.microsoft.com/office/drawing/2014/main" id="{A2F2FFF7-2396-48F7-8606-EDFCE98D5856}"/>
              </a:ext>
            </a:extLst>
          </p:cNvPr>
          <p:cNvSpPr txBox="1"/>
          <p:nvPr/>
        </p:nvSpPr>
        <p:spPr>
          <a:xfrm>
            <a:off x="5073706" y="2306230"/>
            <a:ext cx="3649508" cy="2585323"/>
          </a:xfrm>
          <a:prstGeom prst="rect">
            <a:avLst/>
          </a:prstGeom>
          <a:noFill/>
        </p:spPr>
        <p:txBody>
          <a:bodyPr wrap="square" rtlCol="0">
            <a:spAutoFit/>
          </a:bodyPr>
          <a:lstStyle/>
          <a:p>
            <a:r>
              <a:rPr lang="en-US" dirty="0"/>
              <a:t>What are your explicit costs?</a:t>
            </a:r>
          </a:p>
          <a:p>
            <a:r>
              <a:rPr lang="en-US" dirty="0"/>
              <a:t>Gas</a:t>
            </a:r>
          </a:p>
          <a:p>
            <a:endParaRPr lang="en-US" dirty="0"/>
          </a:p>
          <a:p>
            <a:endParaRPr lang="en-US" dirty="0"/>
          </a:p>
          <a:p>
            <a:endParaRPr lang="en-US" dirty="0"/>
          </a:p>
          <a:p>
            <a:r>
              <a:rPr lang="en-US" dirty="0"/>
              <a:t>What are your implicit cost?</a:t>
            </a:r>
          </a:p>
          <a:p>
            <a:r>
              <a:rPr lang="en-US" dirty="0"/>
              <a:t>Wear and tear of car</a:t>
            </a:r>
          </a:p>
          <a:p>
            <a:r>
              <a:rPr lang="en-US" dirty="0"/>
              <a:t>Owner’s salary</a:t>
            </a:r>
          </a:p>
          <a:p>
            <a:r>
              <a:rPr lang="en-US" dirty="0"/>
              <a:t>Stress</a:t>
            </a:r>
          </a:p>
        </p:txBody>
      </p:sp>
    </p:spTree>
    <p:extLst>
      <p:ext uri="{BB962C8B-B14F-4D97-AF65-F5344CB8AC3E}">
        <p14:creationId xmlns:p14="http://schemas.microsoft.com/office/powerpoint/2010/main" val="121962913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1363" name="Rectangle 1027">
            <a:extLst>
              <a:ext uri="{FF2B5EF4-FFF2-40B4-BE49-F238E27FC236}">
                <a16:creationId xmlns:a16="http://schemas.microsoft.com/office/drawing/2014/main" id="{EF130FC8-21E0-514A-BFFE-60439238F31C}"/>
              </a:ext>
            </a:extLst>
          </p:cNvPr>
          <p:cNvSpPr>
            <a:spLocks noGrp="1"/>
          </p:cNvSpPr>
          <p:nvPr>
            <p:ph idx="1"/>
          </p:nvPr>
        </p:nvSpPr>
        <p:spPr>
          <a:xfrm>
            <a:off x="1143000" y="914402"/>
            <a:ext cx="6858000" cy="3513534"/>
          </a:xfrm>
        </p:spPr>
        <p:txBody>
          <a:bodyPr vert="horz" lIns="67866" tIns="33338" rIns="67866" bIns="33338" rtlCol="0">
            <a:normAutofit/>
          </a:bodyPr>
          <a:lstStyle/>
          <a:p>
            <a:pPr marL="0" indent="0" algn="ctr">
              <a:buNone/>
              <a:defRPr/>
            </a:pPr>
            <a:endParaRPr lang="en-US" altLang="en-US" sz="1600" dirty="0">
              <a:latin typeface="Raleway" pitchFamily="2" charset="77"/>
            </a:endParaRPr>
          </a:p>
          <a:p>
            <a:pPr marL="0" indent="0" algn="ctr">
              <a:buNone/>
              <a:defRPr/>
            </a:pPr>
            <a:r>
              <a:rPr lang="en-US" altLang="en-US" sz="1600" dirty="0">
                <a:latin typeface="Raleway" pitchFamily="2" charset="77"/>
              </a:rPr>
              <a:t>Accounting profit is total revenue minus the </a:t>
            </a:r>
            <a:r>
              <a:rPr lang="en-US" altLang="en-US" sz="1600" b="1" dirty="0">
                <a:solidFill>
                  <a:schemeClr val="accent2"/>
                </a:solidFill>
                <a:latin typeface="Raleway SemiBold" pitchFamily="2" charset="77"/>
              </a:rPr>
              <a:t>explicit</a:t>
            </a:r>
            <a:r>
              <a:rPr lang="en-US" altLang="en-US" sz="1600" dirty="0">
                <a:latin typeface="Raleway" pitchFamily="2" charset="77"/>
              </a:rPr>
              <a:t> costs of business.</a:t>
            </a:r>
          </a:p>
          <a:p>
            <a:pPr marL="0" indent="0" algn="ctr">
              <a:buNone/>
              <a:defRPr/>
            </a:pPr>
            <a:endParaRPr lang="en-US" altLang="en-US" sz="1600" dirty="0">
              <a:latin typeface="Raleway" pitchFamily="2" charset="77"/>
            </a:endParaRPr>
          </a:p>
          <a:p>
            <a:pPr marL="0" indent="0" algn="ctr">
              <a:buNone/>
              <a:defRPr/>
            </a:pPr>
            <a:endParaRPr lang="en-US" altLang="en-US" sz="1600" dirty="0">
              <a:latin typeface="Raleway" pitchFamily="2" charset="77"/>
            </a:endParaRPr>
          </a:p>
          <a:p>
            <a:pPr marL="0" indent="0" algn="ctr">
              <a:buNone/>
              <a:defRPr/>
            </a:pPr>
            <a:endParaRPr lang="en-US" altLang="en-US" sz="1600" dirty="0">
              <a:latin typeface="Raleway" pitchFamily="2" charset="77"/>
            </a:endParaRPr>
          </a:p>
          <a:p>
            <a:pPr marL="0" indent="0" algn="ctr">
              <a:buNone/>
              <a:defRPr/>
            </a:pPr>
            <a:endParaRPr lang="en-US" altLang="en-US" sz="1600" dirty="0">
              <a:latin typeface="Raleway" pitchFamily="2" charset="77"/>
            </a:endParaRPr>
          </a:p>
          <a:p>
            <a:pPr marL="0" indent="0" algn="ctr">
              <a:buNone/>
              <a:defRPr/>
            </a:pPr>
            <a:endParaRPr lang="en-US" altLang="en-US" sz="1200" dirty="0">
              <a:latin typeface="Raleway" pitchFamily="2" charset="77"/>
            </a:endParaRPr>
          </a:p>
          <a:p>
            <a:pPr marL="0" indent="0" algn="ctr">
              <a:buNone/>
              <a:defRPr/>
            </a:pPr>
            <a:r>
              <a:rPr lang="en-US" altLang="en-US" sz="1600" dirty="0">
                <a:latin typeface="Raleway" pitchFamily="2" charset="77"/>
              </a:rPr>
              <a:t>Economic profit is total revenue minus the </a:t>
            </a:r>
          </a:p>
          <a:p>
            <a:pPr marL="0" indent="0" algn="ctr">
              <a:buNone/>
              <a:defRPr/>
            </a:pPr>
            <a:r>
              <a:rPr lang="en-US" altLang="en-US" sz="1600" b="1" dirty="0">
                <a:solidFill>
                  <a:schemeClr val="accent2"/>
                </a:solidFill>
                <a:latin typeface="Raleway" pitchFamily="2" charset="77"/>
              </a:rPr>
              <a:t>total</a:t>
            </a:r>
            <a:r>
              <a:rPr lang="en-US" altLang="en-US" sz="1600" dirty="0">
                <a:latin typeface="Raleway" pitchFamily="2" charset="77"/>
              </a:rPr>
              <a:t> cost of doing business (both explicit and implicit).</a:t>
            </a:r>
          </a:p>
          <a:p>
            <a:pPr eaLnBrk="1" hangingPunct="1">
              <a:defRPr/>
            </a:pPr>
            <a:endParaRPr lang="en-US" altLang="en-US" sz="1600" dirty="0">
              <a:latin typeface="Raleway" pitchFamily="2" charset="77"/>
            </a:endParaRPr>
          </a:p>
          <a:p>
            <a:pPr marL="0" indent="0">
              <a:buNone/>
              <a:defRPr/>
            </a:pPr>
            <a:endParaRPr lang="en-US" altLang="en-US" sz="1600" dirty="0">
              <a:latin typeface="Raleway" pitchFamily="2" charset="77"/>
            </a:endParaRPr>
          </a:p>
        </p:txBody>
      </p:sp>
      <p:cxnSp>
        <p:nvCxnSpPr>
          <p:cNvPr id="3" name="Straight Arrow Connector 2">
            <a:extLst>
              <a:ext uri="{FF2B5EF4-FFF2-40B4-BE49-F238E27FC236}">
                <a16:creationId xmlns:a16="http://schemas.microsoft.com/office/drawing/2014/main" id="{1D326AA0-E84B-774C-A1FE-0BAA7F6854F7}"/>
              </a:ext>
            </a:extLst>
          </p:cNvPr>
          <p:cNvCxnSpPr/>
          <p:nvPr/>
        </p:nvCxnSpPr>
        <p:spPr>
          <a:xfrm flipV="1">
            <a:off x="1606154" y="2201514"/>
            <a:ext cx="5931694" cy="3572"/>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976A643-8F1D-704F-92C7-433FCEEEF30E}"/>
              </a:ext>
            </a:extLst>
          </p:cNvPr>
          <p:cNvSpPr txBox="1"/>
          <p:nvPr/>
        </p:nvSpPr>
        <p:spPr>
          <a:xfrm>
            <a:off x="4437460" y="2188417"/>
            <a:ext cx="277415" cy="300082"/>
          </a:xfrm>
          <a:prstGeom prst="rect">
            <a:avLst/>
          </a:prstGeom>
          <a:noFill/>
        </p:spPr>
        <p:txBody>
          <a:bodyPr>
            <a:spAutoFit/>
          </a:bodyPr>
          <a:lstStyle/>
          <a:p>
            <a:pPr>
              <a:defRPr/>
            </a:pPr>
            <a:r>
              <a:rPr lang="en-US" sz="1350" dirty="0">
                <a:solidFill>
                  <a:schemeClr val="accent2"/>
                </a:solidFill>
                <a:latin typeface="+mn-lt"/>
              </a:rPr>
              <a:t>0</a:t>
            </a:r>
          </a:p>
        </p:txBody>
      </p:sp>
      <p:sp>
        <p:nvSpPr>
          <p:cNvPr id="7175" name="TextBox 8">
            <a:extLst>
              <a:ext uri="{FF2B5EF4-FFF2-40B4-BE49-F238E27FC236}">
                <a16:creationId xmlns:a16="http://schemas.microsoft.com/office/drawing/2014/main" id="{A5A8CF6F-7E6F-5C41-A0CC-49C341AC3B9D}"/>
              </a:ext>
            </a:extLst>
          </p:cNvPr>
          <p:cNvSpPr txBox="1">
            <a:spLocks noChangeArrowheads="1"/>
          </p:cNvSpPr>
          <p:nvPr/>
        </p:nvSpPr>
        <p:spPr bwMode="auto">
          <a:xfrm>
            <a:off x="2597946" y="2184845"/>
            <a:ext cx="74413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600" dirty="0">
                <a:solidFill>
                  <a:schemeClr val="accent2"/>
                </a:solidFill>
                <a:latin typeface="Raleway" pitchFamily="2" charset="77"/>
              </a:rPr>
              <a:t>loss</a:t>
            </a:r>
          </a:p>
        </p:txBody>
      </p:sp>
      <p:sp>
        <p:nvSpPr>
          <p:cNvPr id="10" name="TextBox 9">
            <a:extLst>
              <a:ext uri="{FF2B5EF4-FFF2-40B4-BE49-F238E27FC236}">
                <a16:creationId xmlns:a16="http://schemas.microsoft.com/office/drawing/2014/main" id="{C790482F-71B3-CF4C-B420-2B067A4BF0D3}"/>
              </a:ext>
            </a:extLst>
          </p:cNvPr>
          <p:cNvSpPr txBox="1"/>
          <p:nvPr/>
        </p:nvSpPr>
        <p:spPr>
          <a:xfrm>
            <a:off x="5544741" y="2184844"/>
            <a:ext cx="1604963" cy="300082"/>
          </a:xfrm>
          <a:prstGeom prst="rect">
            <a:avLst/>
          </a:prstGeom>
          <a:noFill/>
        </p:spPr>
        <p:txBody>
          <a:bodyPr>
            <a:spAutoFit/>
          </a:bodyPr>
          <a:lstStyle/>
          <a:p>
            <a:pPr>
              <a:defRPr/>
            </a:pPr>
            <a:r>
              <a:rPr lang="en-US" sz="1350" dirty="0">
                <a:solidFill>
                  <a:schemeClr val="accent2"/>
                </a:solidFill>
                <a:latin typeface="+mn-lt"/>
              </a:rPr>
              <a:t>p</a:t>
            </a:r>
            <a:r>
              <a:rPr lang="en-US" sz="1350" dirty="0">
                <a:solidFill>
                  <a:srgbClr val="FF0000"/>
                </a:solidFill>
                <a:latin typeface="+mn-lt"/>
              </a:rPr>
              <a:t>   </a:t>
            </a:r>
            <a:r>
              <a:rPr lang="en-US" sz="1350" dirty="0">
                <a:solidFill>
                  <a:srgbClr val="FFC000"/>
                </a:solidFill>
                <a:latin typeface="+mn-lt"/>
              </a:rPr>
              <a:t>r</a:t>
            </a:r>
            <a:r>
              <a:rPr lang="en-US" sz="1350" dirty="0">
                <a:solidFill>
                  <a:srgbClr val="FF0000"/>
                </a:solidFill>
                <a:latin typeface="+mn-lt"/>
              </a:rPr>
              <a:t>   </a:t>
            </a:r>
            <a:r>
              <a:rPr lang="en-US" sz="1350" dirty="0">
                <a:solidFill>
                  <a:srgbClr val="7030A0"/>
                </a:solidFill>
                <a:latin typeface="+mn-lt"/>
              </a:rPr>
              <a:t>o</a:t>
            </a:r>
            <a:r>
              <a:rPr lang="en-US" sz="1350" dirty="0">
                <a:latin typeface="+mn-lt"/>
              </a:rPr>
              <a:t> </a:t>
            </a:r>
            <a:r>
              <a:rPr lang="en-US" sz="1350" dirty="0">
                <a:solidFill>
                  <a:srgbClr val="FF0000"/>
                </a:solidFill>
                <a:latin typeface="+mn-lt"/>
              </a:rPr>
              <a:t>  </a:t>
            </a:r>
            <a:r>
              <a:rPr lang="en-US" sz="1350" dirty="0">
                <a:solidFill>
                  <a:schemeClr val="accent3">
                    <a:lumMod val="60000"/>
                    <a:lumOff val="40000"/>
                  </a:schemeClr>
                </a:solidFill>
                <a:latin typeface="+mn-lt"/>
              </a:rPr>
              <a:t>f</a:t>
            </a:r>
            <a:r>
              <a:rPr lang="en-US" sz="1350" dirty="0">
                <a:solidFill>
                  <a:srgbClr val="FF0000"/>
                </a:solidFill>
                <a:latin typeface="+mn-lt"/>
              </a:rPr>
              <a:t>  </a:t>
            </a:r>
            <a:r>
              <a:rPr lang="en-US" sz="1350" dirty="0">
                <a:solidFill>
                  <a:schemeClr val="accent3">
                    <a:lumMod val="75000"/>
                  </a:schemeClr>
                </a:solidFill>
                <a:latin typeface="+mn-lt"/>
              </a:rPr>
              <a:t> </a:t>
            </a:r>
            <a:r>
              <a:rPr lang="en-US" sz="1350" dirty="0" err="1">
                <a:solidFill>
                  <a:schemeClr val="accent3">
                    <a:lumMod val="75000"/>
                  </a:schemeClr>
                </a:solidFill>
                <a:latin typeface="+mn-lt"/>
              </a:rPr>
              <a:t>i</a:t>
            </a:r>
            <a:r>
              <a:rPr lang="en-US" sz="1350" dirty="0">
                <a:solidFill>
                  <a:schemeClr val="accent3">
                    <a:lumMod val="75000"/>
                  </a:schemeClr>
                </a:solidFill>
                <a:latin typeface="+mn-lt"/>
              </a:rPr>
              <a:t>   t</a:t>
            </a:r>
          </a:p>
        </p:txBody>
      </p:sp>
      <p:sp>
        <p:nvSpPr>
          <p:cNvPr id="7177" name="TextBox 11">
            <a:extLst>
              <a:ext uri="{FF2B5EF4-FFF2-40B4-BE49-F238E27FC236}">
                <a16:creationId xmlns:a16="http://schemas.microsoft.com/office/drawing/2014/main" id="{1BAAEF17-943C-B148-9D9E-C946FEAC11C1}"/>
              </a:ext>
            </a:extLst>
          </p:cNvPr>
          <p:cNvSpPr txBox="1">
            <a:spLocks noChangeArrowheads="1"/>
          </p:cNvSpPr>
          <p:nvPr/>
        </p:nvSpPr>
        <p:spPr bwMode="auto">
          <a:xfrm>
            <a:off x="7381875" y="2218182"/>
            <a:ext cx="3036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Arial Narrow" panose="020B0604020202020204" pitchFamily="34" charset="0"/>
              </a:rPr>
              <a:t>+</a:t>
            </a:r>
          </a:p>
        </p:txBody>
      </p:sp>
      <p:sp>
        <p:nvSpPr>
          <p:cNvPr id="7178" name="TextBox 12">
            <a:extLst>
              <a:ext uri="{FF2B5EF4-FFF2-40B4-BE49-F238E27FC236}">
                <a16:creationId xmlns:a16="http://schemas.microsoft.com/office/drawing/2014/main" id="{2E9E8C15-1838-C34C-94A9-10EAF4EB6E08}"/>
              </a:ext>
            </a:extLst>
          </p:cNvPr>
          <p:cNvSpPr txBox="1">
            <a:spLocks noChangeArrowheads="1"/>
          </p:cNvSpPr>
          <p:nvPr/>
        </p:nvSpPr>
        <p:spPr bwMode="auto">
          <a:xfrm>
            <a:off x="1575198" y="2218182"/>
            <a:ext cx="311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Arial Narrow" panose="020B0604020202020204" pitchFamily="34" charset="0"/>
              </a:rPr>
              <a:t>-</a:t>
            </a:r>
          </a:p>
        </p:txBody>
      </p:sp>
      <p:cxnSp>
        <p:nvCxnSpPr>
          <p:cNvPr id="17" name="Straight Arrow Connector 16">
            <a:extLst>
              <a:ext uri="{FF2B5EF4-FFF2-40B4-BE49-F238E27FC236}">
                <a16:creationId xmlns:a16="http://schemas.microsoft.com/office/drawing/2014/main" id="{818014EC-7184-D343-9107-AA422C479087}"/>
              </a:ext>
            </a:extLst>
          </p:cNvPr>
          <p:cNvCxnSpPr/>
          <p:nvPr/>
        </p:nvCxnSpPr>
        <p:spPr>
          <a:xfrm flipV="1">
            <a:off x="1606154" y="4148804"/>
            <a:ext cx="5931694" cy="4763"/>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C46B1A1-DDE9-D74B-AE04-07846745E505}"/>
              </a:ext>
            </a:extLst>
          </p:cNvPr>
          <p:cNvSpPr txBox="1"/>
          <p:nvPr/>
        </p:nvSpPr>
        <p:spPr>
          <a:xfrm>
            <a:off x="4437460" y="4135708"/>
            <a:ext cx="277415" cy="300082"/>
          </a:xfrm>
          <a:prstGeom prst="rect">
            <a:avLst/>
          </a:prstGeom>
          <a:noFill/>
        </p:spPr>
        <p:txBody>
          <a:bodyPr>
            <a:spAutoFit/>
          </a:bodyPr>
          <a:lstStyle/>
          <a:p>
            <a:pPr>
              <a:defRPr/>
            </a:pPr>
            <a:r>
              <a:rPr lang="en-US" sz="1350" dirty="0">
                <a:solidFill>
                  <a:srgbClr val="7030A0"/>
                </a:solidFill>
                <a:latin typeface="+mn-lt"/>
              </a:rPr>
              <a:t>0</a:t>
            </a:r>
          </a:p>
        </p:txBody>
      </p:sp>
      <p:sp>
        <p:nvSpPr>
          <p:cNvPr id="7181" name="TextBox 18">
            <a:extLst>
              <a:ext uri="{FF2B5EF4-FFF2-40B4-BE49-F238E27FC236}">
                <a16:creationId xmlns:a16="http://schemas.microsoft.com/office/drawing/2014/main" id="{0F3FA644-A9A6-2A45-9DE6-08CA8B99AA07}"/>
              </a:ext>
            </a:extLst>
          </p:cNvPr>
          <p:cNvSpPr txBox="1">
            <a:spLocks noChangeArrowheads="1"/>
          </p:cNvSpPr>
          <p:nvPr/>
        </p:nvSpPr>
        <p:spPr bwMode="auto">
          <a:xfrm>
            <a:off x="2597946" y="4133327"/>
            <a:ext cx="74413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600" dirty="0">
                <a:solidFill>
                  <a:schemeClr val="accent2"/>
                </a:solidFill>
                <a:latin typeface="Raleway" pitchFamily="2" charset="77"/>
              </a:rPr>
              <a:t>loss</a:t>
            </a:r>
          </a:p>
        </p:txBody>
      </p:sp>
      <p:sp>
        <p:nvSpPr>
          <p:cNvPr id="20" name="TextBox 19">
            <a:extLst>
              <a:ext uri="{FF2B5EF4-FFF2-40B4-BE49-F238E27FC236}">
                <a16:creationId xmlns:a16="http://schemas.microsoft.com/office/drawing/2014/main" id="{8760D922-CCC3-AA46-8FF4-653BC47F9ADF}"/>
              </a:ext>
            </a:extLst>
          </p:cNvPr>
          <p:cNvSpPr txBox="1"/>
          <p:nvPr/>
        </p:nvSpPr>
        <p:spPr>
          <a:xfrm>
            <a:off x="5544741" y="4151185"/>
            <a:ext cx="1604963" cy="300082"/>
          </a:xfrm>
          <a:prstGeom prst="rect">
            <a:avLst/>
          </a:prstGeom>
          <a:noFill/>
        </p:spPr>
        <p:txBody>
          <a:bodyPr>
            <a:spAutoFit/>
          </a:bodyPr>
          <a:lstStyle/>
          <a:p>
            <a:pPr>
              <a:defRPr/>
            </a:pPr>
            <a:r>
              <a:rPr lang="en-US" sz="1350" dirty="0">
                <a:solidFill>
                  <a:schemeClr val="accent3">
                    <a:lumMod val="75000"/>
                  </a:schemeClr>
                </a:solidFill>
                <a:latin typeface="+mn-lt"/>
              </a:rPr>
              <a:t>p   r   o   f   </a:t>
            </a:r>
            <a:r>
              <a:rPr lang="en-US" sz="1350" dirty="0" err="1">
                <a:solidFill>
                  <a:schemeClr val="accent3">
                    <a:lumMod val="75000"/>
                  </a:schemeClr>
                </a:solidFill>
                <a:latin typeface="+mn-lt"/>
              </a:rPr>
              <a:t>i</a:t>
            </a:r>
            <a:r>
              <a:rPr lang="en-US" sz="1350" dirty="0">
                <a:solidFill>
                  <a:schemeClr val="accent3">
                    <a:lumMod val="75000"/>
                  </a:schemeClr>
                </a:solidFill>
                <a:latin typeface="+mn-lt"/>
              </a:rPr>
              <a:t>   t</a:t>
            </a:r>
          </a:p>
        </p:txBody>
      </p:sp>
      <p:sp>
        <p:nvSpPr>
          <p:cNvPr id="7183" name="TextBox 20">
            <a:extLst>
              <a:ext uri="{FF2B5EF4-FFF2-40B4-BE49-F238E27FC236}">
                <a16:creationId xmlns:a16="http://schemas.microsoft.com/office/drawing/2014/main" id="{A2FC08E4-9CFF-9E40-BDD1-080B2F597C45}"/>
              </a:ext>
            </a:extLst>
          </p:cNvPr>
          <p:cNvSpPr txBox="1">
            <a:spLocks noChangeArrowheads="1"/>
          </p:cNvSpPr>
          <p:nvPr/>
        </p:nvSpPr>
        <p:spPr bwMode="auto">
          <a:xfrm>
            <a:off x="7381875" y="4166664"/>
            <a:ext cx="3036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Arial Narrow" panose="020B0604020202020204" pitchFamily="34" charset="0"/>
              </a:rPr>
              <a:t>+</a:t>
            </a:r>
          </a:p>
        </p:txBody>
      </p:sp>
      <p:sp>
        <p:nvSpPr>
          <p:cNvPr id="7184" name="TextBox 21">
            <a:extLst>
              <a:ext uri="{FF2B5EF4-FFF2-40B4-BE49-F238E27FC236}">
                <a16:creationId xmlns:a16="http://schemas.microsoft.com/office/drawing/2014/main" id="{5784624E-9447-A144-B199-6D02164DD376}"/>
              </a:ext>
            </a:extLst>
          </p:cNvPr>
          <p:cNvSpPr txBox="1">
            <a:spLocks noChangeArrowheads="1"/>
          </p:cNvSpPr>
          <p:nvPr/>
        </p:nvSpPr>
        <p:spPr bwMode="auto">
          <a:xfrm>
            <a:off x="1575198" y="4166664"/>
            <a:ext cx="311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a:spcBef>
                <a:spcPct val="0"/>
              </a:spcBef>
              <a:buFontTx/>
              <a:buNone/>
            </a:pPr>
            <a:r>
              <a:rPr lang="en-US" altLang="en-US" sz="1800">
                <a:latin typeface="Arial Narrow" panose="020B0604020202020204" pitchFamily="34" charset="0"/>
              </a:rPr>
              <a:t>-</a:t>
            </a:r>
          </a:p>
        </p:txBody>
      </p:sp>
      <p:cxnSp>
        <p:nvCxnSpPr>
          <p:cNvPr id="15" name="Straight Arrow Connector 14">
            <a:extLst>
              <a:ext uri="{FF2B5EF4-FFF2-40B4-BE49-F238E27FC236}">
                <a16:creationId xmlns:a16="http://schemas.microsoft.com/office/drawing/2014/main" id="{B70FE8C1-BFA3-384D-9CC1-3957245C74C1}"/>
              </a:ext>
            </a:extLst>
          </p:cNvPr>
          <p:cNvCxnSpPr/>
          <p:nvPr/>
        </p:nvCxnSpPr>
        <p:spPr>
          <a:xfrm>
            <a:off x="6161485" y="2016967"/>
            <a:ext cx="0" cy="176213"/>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6ACC536-E3EC-9C4D-B62D-D2947FAA8C3A}"/>
              </a:ext>
            </a:extLst>
          </p:cNvPr>
          <p:cNvSpPr txBox="1"/>
          <p:nvPr/>
        </p:nvSpPr>
        <p:spPr>
          <a:xfrm>
            <a:off x="5241132" y="1806226"/>
            <a:ext cx="2621756" cy="276999"/>
          </a:xfrm>
          <a:prstGeom prst="rect">
            <a:avLst/>
          </a:prstGeom>
          <a:noFill/>
        </p:spPr>
        <p:txBody>
          <a:bodyPr>
            <a:spAutoFit/>
          </a:bodyPr>
          <a:lstStyle/>
          <a:p>
            <a:pPr>
              <a:defRPr/>
            </a:pPr>
            <a:r>
              <a:rPr lang="en-US" sz="1200" dirty="0">
                <a:solidFill>
                  <a:schemeClr val="accent4"/>
                </a:solidFill>
                <a:latin typeface="+mn-lt"/>
              </a:rPr>
              <a:t>a positive accounting profit...</a:t>
            </a:r>
          </a:p>
        </p:txBody>
      </p:sp>
      <p:sp>
        <p:nvSpPr>
          <p:cNvPr id="32" name="TextBox 31">
            <a:extLst>
              <a:ext uri="{FF2B5EF4-FFF2-40B4-BE49-F238E27FC236}">
                <a16:creationId xmlns:a16="http://schemas.microsoft.com/office/drawing/2014/main" id="{E11DF4A3-4692-F74F-9464-0BBFCB60B97F}"/>
              </a:ext>
            </a:extLst>
          </p:cNvPr>
          <p:cNvSpPr txBox="1"/>
          <p:nvPr/>
        </p:nvSpPr>
        <p:spPr>
          <a:xfrm>
            <a:off x="1677591" y="4707208"/>
            <a:ext cx="4576905" cy="276999"/>
          </a:xfrm>
          <a:prstGeom prst="rect">
            <a:avLst/>
          </a:prstGeom>
          <a:noFill/>
        </p:spPr>
        <p:txBody>
          <a:bodyPr wrap="square">
            <a:spAutoFit/>
          </a:bodyPr>
          <a:lstStyle/>
          <a:p>
            <a:pPr>
              <a:defRPr/>
            </a:pPr>
            <a:r>
              <a:rPr lang="en-US" sz="1200" dirty="0">
                <a:solidFill>
                  <a:schemeClr val="accent4"/>
                </a:solidFill>
                <a:latin typeface="+mn-lt"/>
              </a:rPr>
              <a:t>…tells us very little about economic profit, other than it must be lower. </a:t>
            </a:r>
          </a:p>
        </p:txBody>
      </p:sp>
      <p:sp>
        <p:nvSpPr>
          <p:cNvPr id="2" name="Left Brace 1">
            <a:extLst>
              <a:ext uri="{FF2B5EF4-FFF2-40B4-BE49-F238E27FC236}">
                <a16:creationId xmlns:a16="http://schemas.microsoft.com/office/drawing/2014/main" id="{FCC36174-1A20-804A-A446-9AAAFBE2969F}"/>
              </a:ext>
            </a:extLst>
          </p:cNvPr>
          <p:cNvSpPr/>
          <p:nvPr/>
        </p:nvSpPr>
        <p:spPr>
          <a:xfrm rot="16200000">
            <a:off x="3774282" y="2364057"/>
            <a:ext cx="290513" cy="4483894"/>
          </a:xfrm>
          <a:prstGeom prst="leftBrace">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sz="1350"/>
          </a:p>
        </p:txBody>
      </p:sp>
      <p:sp>
        <p:nvSpPr>
          <p:cNvPr id="21" name="Title 1">
            <a:extLst>
              <a:ext uri="{FF2B5EF4-FFF2-40B4-BE49-F238E27FC236}">
                <a16:creationId xmlns:a16="http://schemas.microsoft.com/office/drawing/2014/main" id="{E6764B9E-E4A7-FE40-A4CB-21163421C52A}"/>
              </a:ext>
            </a:extLst>
          </p:cNvPr>
          <p:cNvSpPr txBox="1">
            <a:spLocks/>
          </p:cNvSpPr>
          <p:nvPr/>
        </p:nvSpPr>
        <p:spPr>
          <a:xfrm>
            <a:off x="628650" y="341710"/>
            <a:ext cx="7886700" cy="326231"/>
          </a:xfrm>
          <a:prstGeom prst="rect">
            <a:avLst/>
          </a:prstGeom>
        </p:spPr>
        <p:txBody>
          <a:bodyPr vert="horz" lIns="91440" tIns="45720" rIns="91440" bIns="45720" rtlCol="0" anchor="ctr">
            <a:noAutofit/>
          </a:bodyPr>
          <a:lstStyle>
            <a:lvl1pPr algn="ctr" defTabSz="685800" rtl="0" eaLnBrk="1" latinLnBrk="0" hangingPunct="1">
              <a:lnSpc>
                <a:spcPct val="90000"/>
              </a:lnSpc>
              <a:spcBef>
                <a:spcPct val="0"/>
              </a:spcBef>
              <a:buNone/>
              <a:defRPr sz="1800" kern="1200">
                <a:solidFill>
                  <a:schemeClr val="bg1"/>
                </a:solidFill>
                <a:latin typeface="Raleway SemiBold" panose="020B0703030101060003" pitchFamily="34" charset="0"/>
                <a:ea typeface="+mj-ea"/>
                <a:cs typeface="+mj-cs"/>
              </a:defRPr>
            </a:lvl1pPr>
          </a:lstStyle>
          <a:p>
            <a:pPr marL="0" marR="0" lvl="0" indent="0" algn="ctr" defTabSz="685800" rtl="0" eaLnBrk="1" fontAlgn="auto" latinLnBrk="0" hangingPunct="1">
              <a:lnSpc>
                <a:spcPct val="90000"/>
              </a:lnSpc>
              <a:spcBef>
                <a:spcPct val="0"/>
              </a:spcBef>
              <a:spcAft>
                <a:spcPts val="0"/>
              </a:spcAft>
              <a:buClrTx/>
              <a:buSzTx/>
              <a:buFontTx/>
              <a:buNone/>
              <a:tabLst/>
              <a:defRPr/>
            </a:pPr>
            <a:r>
              <a:rPr kumimoji="0" lang="en-US" sz="2800" b="1" u="none" strike="noStrike" kern="1200" cap="none" spc="0" normalizeH="0" baseline="0" noProof="0" dirty="0">
                <a:ln>
                  <a:noFill/>
                </a:ln>
                <a:solidFill>
                  <a:schemeClr val="tx1"/>
                </a:solidFill>
                <a:effectLst/>
                <a:uLnTx/>
                <a:uFillTx/>
                <a:latin typeface="Raleway" pitchFamily="2" charset="77"/>
              </a:rPr>
              <a:t>The Myth of Profitability</a:t>
            </a:r>
            <a:endParaRPr kumimoji="0" lang="id-ID" sz="2800" b="1" u="none" strike="noStrike" kern="1200" cap="none" spc="0" normalizeH="0" baseline="0" noProof="0" dirty="0">
              <a:ln>
                <a:noFill/>
              </a:ln>
              <a:solidFill>
                <a:schemeClr val="tx1"/>
              </a:solidFill>
              <a:effectLst/>
              <a:uLnTx/>
              <a:uFillTx/>
              <a:latin typeface="Raleway" pitchFamily="2" charset="77"/>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175"/>
                                        </p:tgtEl>
                                        <p:attrNameLst>
                                          <p:attrName>style.visibility</p:attrName>
                                        </p:attrNameLst>
                                      </p:cBhvr>
                                      <p:to>
                                        <p:strVal val="visible"/>
                                      </p:to>
                                    </p:set>
                                    <p:anim calcmode="lin" valueType="num">
                                      <p:cBhvr additive="base">
                                        <p:cTn id="15" dur="500" fill="hold"/>
                                        <p:tgtEl>
                                          <p:spTgt spid="7175"/>
                                        </p:tgtEl>
                                        <p:attrNameLst>
                                          <p:attrName>ppt_x</p:attrName>
                                        </p:attrNameLst>
                                      </p:cBhvr>
                                      <p:tavLst>
                                        <p:tav tm="0">
                                          <p:val>
                                            <p:strVal val="#ppt_x"/>
                                          </p:val>
                                        </p:tav>
                                        <p:tav tm="100000">
                                          <p:val>
                                            <p:strVal val="#ppt_x"/>
                                          </p:val>
                                        </p:tav>
                                      </p:tavLst>
                                    </p:anim>
                                    <p:anim calcmode="lin" valueType="num">
                                      <p:cBhvr additive="base">
                                        <p:cTn id="16" dur="500" fill="hold"/>
                                        <p:tgtEl>
                                          <p:spTgt spid="717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177"/>
                                        </p:tgtEl>
                                        <p:attrNameLst>
                                          <p:attrName>style.visibility</p:attrName>
                                        </p:attrNameLst>
                                      </p:cBhvr>
                                      <p:to>
                                        <p:strVal val="visible"/>
                                      </p:to>
                                    </p:set>
                                    <p:anim calcmode="lin" valueType="num">
                                      <p:cBhvr additive="base">
                                        <p:cTn id="23" dur="500" fill="hold"/>
                                        <p:tgtEl>
                                          <p:spTgt spid="7177"/>
                                        </p:tgtEl>
                                        <p:attrNameLst>
                                          <p:attrName>ppt_x</p:attrName>
                                        </p:attrNameLst>
                                      </p:cBhvr>
                                      <p:tavLst>
                                        <p:tav tm="0">
                                          <p:val>
                                            <p:strVal val="#ppt_x"/>
                                          </p:val>
                                        </p:tav>
                                        <p:tav tm="100000">
                                          <p:val>
                                            <p:strVal val="#ppt_x"/>
                                          </p:val>
                                        </p:tav>
                                      </p:tavLst>
                                    </p:anim>
                                    <p:anim calcmode="lin" valueType="num">
                                      <p:cBhvr additive="base">
                                        <p:cTn id="24" dur="500" fill="hold"/>
                                        <p:tgtEl>
                                          <p:spTgt spid="717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7178"/>
                                        </p:tgtEl>
                                        <p:attrNameLst>
                                          <p:attrName>style.visibility</p:attrName>
                                        </p:attrNameLst>
                                      </p:cBhvr>
                                      <p:to>
                                        <p:strVal val="visible"/>
                                      </p:to>
                                    </p:set>
                                    <p:anim calcmode="lin" valueType="num">
                                      <p:cBhvr additive="base">
                                        <p:cTn id="27" dur="500" fill="hold"/>
                                        <p:tgtEl>
                                          <p:spTgt spid="7178"/>
                                        </p:tgtEl>
                                        <p:attrNameLst>
                                          <p:attrName>ppt_x</p:attrName>
                                        </p:attrNameLst>
                                      </p:cBhvr>
                                      <p:tavLst>
                                        <p:tav tm="0">
                                          <p:val>
                                            <p:strVal val="#ppt_x"/>
                                          </p:val>
                                        </p:tav>
                                        <p:tav tm="100000">
                                          <p:val>
                                            <p:strVal val="#ppt_x"/>
                                          </p:val>
                                        </p:tav>
                                      </p:tavLst>
                                    </p:anim>
                                    <p:anim calcmode="lin" valueType="num">
                                      <p:cBhvr additive="base">
                                        <p:cTn id="28" dur="500" fill="hold"/>
                                        <p:tgtEl>
                                          <p:spTgt spid="7178"/>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500" fill="hold"/>
                                        <p:tgtEl>
                                          <p:spTgt spid="27"/>
                                        </p:tgtEl>
                                        <p:attrNameLst>
                                          <p:attrName>ppt_x</p:attrName>
                                        </p:attrNameLst>
                                      </p:cBhvr>
                                      <p:tavLst>
                                        <p:tav tm="0">
                                          <p:val>
                                            <p:strVal val="#ppt_x"/>
                                          </p:val>
                                        </p:tav>
                                        <p:tav tm="100000">
                                          <p:val>
                                            <p:strVal val="#ppt_x"/>
                                          </p:val>
                                        </p:tav>
                                      </p:tavLst>
                                    </p:anim>
                                    <p:anim calcmode="lin" valueType="num">
                                      <p:cBhvr additive="base">
                                        <p:cTn id="36"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anim calcmode="lin" valueType="num">
                                      <p:cBhvr additive="base">
                                        <p:cTn id="45" dur="500" fill="hold"/>
                                        <p:tgtEl>
                                          <p:spTgt spid="18"/>
                                        </p:tgtEl>
                                        <p:attrNameLst>
                                          <p:attrName>ppt_x</p:attrName>
                                        </p:attrNameLst>
                                      </p:cBhvr>
                                      <p:tavLst>
                                        <p:tav tm="0">
                                          <p:val>
                                            <p:strVal val="#ppt_x"/>
                                          </p:val>
                                        </p:tav>
                                        <p:tav tm="100000">
                                          <p:val>
                                            <p:strVal val="#ppt_x"/>
                                          </p:val>
                                        </p:tav>
                                      </p:tavLst>
                                    </p:anim>
                                    <p:anim calcmode="lin" valueType="num">
                                      <p:cBhvr additive="base">
                                        <p:cTn id="46" dur="500" fill="hold"/>
                                        <p:tgtEl>
                                          <p:spTgt spid="18"/>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7181"/>
                                        </p:tgtEl>
                                        <p:attrNameLst>
                                          <p:attrName>style.visibility</p:attrName>
                                        </p:attrNameLst>
                                      </p:cBhvr>
                                      <p:to>
                                        <p:strVal val="visible"/>
                                      </p:to>
                                    </p:set>
                                    <p:anim calcmode="lin" valueType="num">
                                      <p:cBhvr additive="base">
                                        <p:cTn id="49" dur="500" fill="hold"/>
                                        <p:tgtEl>
                                          <p:spTgt spid="7181"/>
                                        </p:tgtEl>
                                        <p:attrNameLst>
                                          <p:attrName>ppt_x</p:attrName>
                                        </p:attrNameLst>
                                      </p:cBhvr>
                                      <p:tavLst>
                                        <p:tav tm="0">
                                          <p:val>
                                            <p:strVal val="#ppt_x"/>
                                          </p:val>
                                        </p:tav>
                                        <p:tav tm="100000">
                                          <p:val>
                                            <p:strVal val="#ppt_x"/>
                                          </p:val>
                                        </p:tav>
                                      </p:tavLst>
                                    </p:anim>
                                    <p:anim calcmode="lin" valueType="num">
                                      <p:cBhvr additive="base">
                                        <p:cTn id="50" dur="500" fill="hold"/>
                                        <p:tgtEl>
                                          <p:spTgt spid="7181"/>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500" fill="hold"/>
                                        <p:tgtEl>
                                          <p:spTgt spid="20"/>
                                        </p:tgtEl>
                                        <p:attrNameLst>
                                          <p:attrName>ppt_x</p:attrName>
                                        </p:attrNameLst>
                                      </p:cBhvr>
                                      <p:tavLst>
                                        <p:tav tm="0">
                                          <p:val>
                                            <p:strVal val="#ppt_x"/>
                                          </p:val>
                                        </p:tav>
                                        <p:tav tm="100000">
                                          <p:val>
                                            <p:strVal val="#ppt_x"/>
                                          </p:val>
                                        </p:tav>
                                      </p:tavLst>
                                    </p:anim>
                                    <p:anim calcmode="lin" valueType="num">
                                      <p:cBhvr additive="base">
                                        <p:cTn id="54" dur="500" fill="hold"/>
                                        <p:tgtEl>
                                          <p:spTgt spid="20"/>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7183"/>
                                        </p:tgtEl>
                                        <p:attrNameLst>
                                          <p:attrName>style.visibility</p:attrName>
                                        </p:attrNameLst>
                                      </p:cBhvr>
                                      <p:to>
                                        <p:strVal val="visible"/>
                                      </p:to>
                                    </p:set>
                                    <p:anim calcmode="lin" valueType="num">
                                      <p:cBhvr additive="base">
                                        <p:cTn id="57" dur="500" fill="hold"/>
                                        <p:tgtEl>
                                          <p:spTgt spid="7183"/>
                                        </p:tgtEl>
                                        <p:attrNameLst>
                                          <p:attrName>ppt_x</p:attrName>
                                        </p:attrNameLst>
                                      </p:cBhvr>
                                      <p:tavLst>
                                        <p:tav tm="0">
                                          <p:val>
                                            <p:strVal val="#ppt_x"/>
                                          </p:val>
                                        </p:tav>
                                        <p:tav tm="100000">
                                          <p:val>
                                            <p:strVal val="#ppt_x"/>
                                          </p:val>
                                        </p:tav>
                                      </p:tavLst>
                                    </p:anim>
                                    <p:anim calcmode="lin" valueType="num">
                                      <p:cBhvr additive="base">
                                        <p:cTn id="58" dur="500" fill="hold"/>
                                        <p:tgtEl>
                                          <p:spTgt spid="7183"/>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7184"/>
                                        </p:tgtEl>
                                        <p:attrNameLst>
                                          <p:attrName>style.visibility</p:attrName>
                                        </p:attrNameLst>
                                      </p:cBhvr>
                                      <p:to>
                                        <p:strVal val="visible"/>
                                      </p:to>
                                    </p:set>
                                    <p:anim calcmode="lin" valueType="num">
                                      <p:cBhvr additive="base">
                                        <p:cTn id="61" dur="500" fill="hold"/>
                                        <p:tgtEl>
                                          <p:spTgt spid="7184"/>
                                        </p:tgtEl>
                                        <p:attrNameLst>
                                          <p:attrName>ppt_x</p:attrName>
                                        </p:attrNameLst>
                                      </p:cBhvr>
                                      <p:tavLst>
                                        <p:tav tm="0">
                                          <p:val>
                                            <p:strVal val="#ppt_x"/>
                                          </p:val>
                                        </p:tav>
                                        <p:tav tm="100000">
                                          <p:val>
                                            <p:strVal val="#ppt_x"/>
                                          </p:val>
                                        </p:tav>
                                      </p:tavLst>
                                    </p:anim>
                                    <p:anim calcmode="lin" valueType="num">
                                      <p:cBhvr additive="base">
                                        <p:cTn id="62" dur="500" fill="hold"/>
                                        <p:tgtEl>
                                          <p:spTgt spid="7184"/>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32"/>
                                        </p:tgtEl>
                                        <p:attrNameLst>
                                          <p:attrName>style.visibility</p:attrName>
                                        </p:attrNameLst>
                                      </p:cBhvr>
                                      <p:to>
                                        <p:strVal val="visible"/>
                                      </p:to>
                                    </p:set>
                                    <p:anim calcmode="lin" valueType="num">
                                      <p:cBhvr additive="base">
                                        <p:cTn id="65" dur="500" fill="hold"/>
                                        <p:tgtEl>
                                          <p:spTgt spid="32"/>
                                        </p:tgtEl>
                                        <p:attrNameLst>
                                          <p:attrName>ppt_x</p:attrName>
                                        </p:attrNameLst>
                                      </p:cBhvr>
                                      <p:tavLst>
                                        <p:tav tm="0">
                                          <p:val>
                                            <p:strVal val="#ppt_x"/>
                                          </p:val>
                                        </p:tav>
                                        <p:tav tm="100000">
                                          <p:val>
                                            <p:strVal val="#ppt_x"/>
                                          </p:val>
                                        </p:tav>
                                      </p:tavLst>
                                    </p:anim>
                                    <p:anim calcmode="lin" valueType="num">
                                      <p:cBhvr additive="base">
                                        <p:cTn id="66" dur="500" fill="hold"/>
                                        <p:tgtEl>
                                          <p:spTgt spid="32"/>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2"/>
                                        </p:tgtEl>
                                        <p:attrNameLst>
                                          <p:attrName>style.visibility</p:attrName>
                                        </p:attrNameLst>
                                      </p:cBhvr>
                                      <p:to>
                                        <p:strVal val="visible"/>
                                      </p:to>
                                    </p:set>
                                    <p:anim calcmode="lin" valueType="num">
                                      <p:cBhvr additive="base">
                                        <p:cTn id="69" dur="500" fill="hold"/>
                                        <p:tgtEl>
                                          <p:spTgt spid="2"/>
                                        </p:tgtEl>
                                        <p:attrNameLst>
                                          <p:attrName>ppt_x</p:attrName>
                                        </p:attrNameLst>
                                      </p:cBhvr>
                                      <p:tavLst>
                                        <p:tav tm="0">
                                          <p:val>
                                            <p:strVal val="#ppt_x"/>
                                          </p:val>
                                        </p:tav>
                                        <p:tav tm="100000">
                                          <p:val>
                                            <p:strVal val="#ppt_x"/>
                                          </p:val>
                                        </p:tav>
                                      </p:tavLst>
                                    </p:anim>
                                    <p:anim calcmode="lin" valueType="num">
                                      <p:cBhvr additive="base">
                                        <p:cTn id="7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175" grpId="0"/>
      <p:bldP spid="10" grpId="0"/>
      <p:bldP spid="7177" grpId="0"/>
      <p:bldP spid="7178" grpId="0"/>
      <p:bldP spid="18" grpId="0"/>
      <p:bldP spid="7181" grpId="0"/>
      <p:bldP spid="20" grpId="0"/>
      <p:bldP spid="7183" grpId="0"/>
      <p:bldP spid="7184" grpId="0"/>
      <p:bldP spid="27" grpId="0"/>
      <p:bldP spid="32" grpId="0"/>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0EC593F1-3087-A04D-9A66-411D5356620F}"/>
              </a:ext>
            </a:extLst>
          </p:cNvPr>
          <p:cNvSpPr>
            <a:spLocks noGrp="1"/>
          </p:cNvSpPr>
          <p:nvPr>
            <p:ph type="title" idx="4294967295"/>
          </p:nvPr>
        </p:nvSpPr>
        <p:spPr>
          <a:xfrm>
            <a:off x="1485900" y="220218"/>
            <a:ext cx="6297216" cy="729854"/>
          </a:xfrm>
        </p:spPr>
        <p:txBody>
          <a:bodyPr/>
          <a:lstStyle/>
          <a:p>
            <a:r>
              <a:rPr lang="en-US" altLang="en-US" sz="3000" b="1" dirty="0">
                <a:latin typeface="Raleway" pitchFamily="2" charset="77"/>
              </a:rPr>
              <a:t>Accounting and Economic Profits </a:t>
            </a:r>
          </a:p>
        </p:txBody>
      </p:sp>
      <p:graphicFrame>
        <p:nvGraphicFramePr>
          <p:cNvPr id="5" name="Table 4">
            <a:extLst>
              <a:ext uri="{FF2B5EF4-FFF2-40B4-BE49-F238E27FC236}">
                <a16:creationId xmlns:a16="http://schemas.microsoft.com/office/drawing/2014/main" id="{71E27D57-205F-DA42-A3D6-099F516755C1}"/>
              </a:ext>
            </a:extLst>
          </p:cNvPr>
          <p:cNvGraphicFramePr>
            <a:graphicFrameLocks noGrp="1"/>
          </p:cNvGraphicFramePr>
          <p:nvPr>
            <p:extLst>
              <p:ext uri="{D42A27DB-BD31-4B8C-83A1-F6EECF244321}">
                <p14:modId xmlns:p14="http://schemas.microsoft.com/office/powerpoint/2010/main" val="668227774"/>
              </p:ext>
            </p:extLst>
          </p:nvPr>
        </p:nvGraphicFramePr>
        <p:xfrm>
          <a:off x="1395412" y="1179908"/>
          <a:ext cx="6353175" cy="3711182"/>
        </p:xfrm>
        <a:graphic>
          <a:graphicData uri="http://schemas.openxmlformats.org/drawingml/2006/table">
            <a:tbl>
              <a:tblPr bandRow="1">
                <a:tableStyleId>{3B4B98B0-60AC-42C2-AFA5-B58CD77FA1E5}</a:tableStyleId>
              </a:tblPr>
              <a:tblGrid>
                <a:gridCol w="1984772">
                  <a:extLst>
                    <a:ext uri="{9D8B030D-6E8A-4147-A177-3AD203B41FA5}">
                      <a16:colId xmlns:a16="http://schemas.microsoft.com/office/drawing/2014/main" val="20000"/>
                    </a:ext>
                  </a:extLst>
                </a:gridCol>
                <a:gridCol w="1914525">
                  <a:extLst>
                    <a:ext uri="{9D8B030D-6E8A-4147-A177-3AD203B41FA5}">
                      <a16:colId xmlns:a16="http://schemas.microsoft.com/office/drawing/2014/main" val="20001"/>
                    </a:ext>
                  </a:extLst>
                </a:gridCol>
                <a:gridCol w="2453878">
                  <a:extLst>
                    <a:ext uri="{9D8B030D-6E8A-4147-A177-3AD203B41FA5}">
                      <a16:colId xmlns:a16="http://schemas.microsoft.com/office/drawing/2014/main" val="20002"/>
                    </a:ext>
                  </a:extLst>
                </a:gridCol>
              </a:tblGrid>
              <a:tr h="37981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dirty="0">
                          <a:ln>
                            <a:noFill/>
                          </a:ln>
                          <a:solidFill>
                            <a:srgbClr val="FFFFFF"/>
                          </a:solidFill>
                          <a:effectLst/>
                        </a:rPr>
                        <a:t>Item</a:t>
                      </a:r>
                      <a:endParaRPr kumimoji="0" lang="en-US" sz="1500" b="0" i="0" u="none" strike="noStrike" cap="none" normalizeH="0" baseline="0" dirty="0">
                        <a:ln>
                          <a:noFill/>
                        </a:ln>
                        <a:solidFill>
                          <a:srgbClr val="FFFFFF"/>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horzOverflow="overflow">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dirty="0">
                          <a:ln>
                            <a:noFill/>
                          </a:ln>
                          <a:solidFill>
                            <a:srgbClr val="FFFFFF"/>
                          </a:solidFill>
                          <a:effectLst/>
                        </a:rPr>
                        <a:t>Cost Type</a:t>
                      </a:r>
                      <a:endParaRPr kumimoji="0" lang="en-US" sz="1500" b="0" i="0" u="none" strike="noStrike" cap="none" normalizeH="0" baseline="0" dirty="0">
                        <a:ln>
                          <a:noFill/>
                        </a:ln>
                        <a:solidFill>
                          <a:srgbClr val="FFFFFF"/>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horzOverflow="overflow">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dirty="0">
                          <a:ln>
                            <a:noFill/>
                          </a:ln>
                          <a:solidFill>
                            <a:srgbClr val="FFFFFF"/>
                          </a:solidFill>
                          <a:effectLst/>
                        </a:rPr>
                        <a:t>Amount ($)</a:t>
                      </a:r>
                      <a:endParaRPr kumimoji="0" lang="en-US" sz="1500" b="0" i="0" u="none" strike="noStrike" cap="none" normalizeH="0" baseline="0" dirty="0">
                        <a:ln>
                          <a:noFill/>
                        </a:ln>
                        <a:solidFill>
                          <a:srgbClr val="FFFFFF"/>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horzOverflow="overflow">
                    <a:solidFill>
                      <a:schemeClr val="accent1"/>
                    </a:solidFill>
                  </a:tcPr>
                </a:tc>
                <a:extLst>
                  <a:ext uri="{0D108BD9-81ED-4DB2-BD59-A6C34878D82A}">
                    <a16:rowId xmlns:a16="http://schemas.microsoft.com/office/drawing/2014/main" val="10000"/>
                  </a:ext>
                </a:extLst>
              </a:tr>
              <a:tr h="37981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dirty="0">
                          <a:ln>
                            <a:noFill/>
                          </a:ln>
                          <a:solidFill>
                            <a:srgbClr val="000000"/>
                          </a:solidFill>
                          <a:effectLst/>
                        </a:rPr>
                        <a:t>Revenues</a:t>
                      </a: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$8,000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1"/>
                  </a:ext>
                </a:extLst>
              </a:tr>
              <a:tr h="37981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dirty="0">
                          <a:ln>
                            <a:noFill/>
                          </a:ln>
                          <a:solidFill>
                            <a:srgbClr val="000000"/>
                          </a:solidFill>
                          <a:effectLst/>
                        </a:rPr>
                        <a:t>Workers’ Wages</a:t>
                      </a:r>
                      <a:endParaRPr kumimoji="0" lang="en-US" sz="1500" b="0" i="0" u="none" strike="noStrike" cap="none" normalizeH="0" baseline="0" dirty="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Explicit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$4,000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2"/>
                  </a:ext>
                </a:extLst>
              </a:tr>
              <a:tr h="37981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Insurance and Rent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Explicit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$2,500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3"/>
                  </a:ext>
                </a:extLst>
              </a:tr>
              <a:tr h="37981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Food Ingredients</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Explicit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$1,000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4"/>
                  </a:ext>
                </a:extLst>
              </a:tr>
              <a:tr h="379810">
                <a:tc>
                  <a:txBody>
                    <a:bodyPr/>
                    <a:lstStyle/>
                    <a:p>
                      <a:pPr marL="0" marR="0" lvl="0" indent="0" algn="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Accounting Profits</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5"/>
                  </a:ext>
                </a:extLst>
              </a:tr>
              <a:tr h="526256">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Opportunity Cost of Owner’s Time</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Implicit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$300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6"/>
                  </a:ext>
                </a:extLst>
              </a:tr>
              <a:tr h="526256">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Opportunity Cost of Owner’s Capital</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Implicit</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$400</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7"/>
                  </a:ext>
                </a:extLst>
              </a:tr>
              <a:tr h="379810">
                <a:tc>
                  <a:txBody>
                    <a:bodyPr/>
                    <a:lstStyle/>
                    <a:p>
                      <a:pPr marL="0" marR="0" lvl="0" indent="0" algn="r" defTabSz="457200" rtl="0" eaLnBrk="1" fontAlgn="base" latinLnBrk="0" hangingPunct="1">
                        <a:lnSpc>
                          <a:spcPct val="100000"/>
                        </a:lnSpc>
                        <a:spcBef>
                          <a:spcPct val="0"/>
                        </a:spcBef>
                        <a:spcAft>
                          <a:spcPct val="0"/>
                        </a:spcAft>
                        <a:buClrTx/>
                        <a:buSzTx/>
                        <a:buFontTx/>
                        <a:buNone/>
                        <a:tabLst/>
                      </a:pPr>
                      <a:r>
                        <a:rPr kumimoji="0" lang="en-US" sz="1500" b="0" u="none" strike="noStrike" cap="none" normalizeH="0" baseline="0">
                          <a:ln>
                            <a:noFill/>
                          </a:ln>
                          <a:solidFill>
                            <a:srgbClr val="000000"/>
                          </a:solidFill>
                          <a:effectLst/>
                        </a:rPr>
                        <a:t>Economic Profits</a:t>
                      </a: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a:ln>
                          <a:noFill/>
                        </a:ln>
                        <a:solidFill>
                          <a:srgbClr val="00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500" b="0" i="0" u="none" strike="noStrike" cap="none" normalizeH="0" baseline="0" dirty="0">
                        <a:ln>
                          <a:noFill/>
                        </a:ln>
                        <a:solidFill>
                          <a:srgbClr val="FF0000"/>
                        </a:solidFill>
                        <a:effectLst/>
                        <a:latin typeface="Open Sans Light" panose="020B0606030504020204" pitchFamily="34" charset="0"/>
                        <a:ea typeface="Open Sans Light" panose="020B0606030504020204" pitchFamily="34" charset="0"/>
                        <a:cs typeface="Open Sans Light" panose="020B0606030504020204" pitchFamily="34" charset="0"/>
                      </a:endParaRPr>
                    </a:p>
                  </a:txBody>
                  <a:tcPr marL="68579" marR="68579" marT="34273" marB="34273" anchor="ctr" horzOverflow="overflow"/>
                </a:tc>
                <a:extLst>
                  <a:ext uri="{0D108BD9-81ED-4DB2-BD59-A6C34878D82A}">
                    <a16:rowId xmlns:a16="http://schemas.microsoft.com/office/drawing/2014/main" val="10008"/>
                  </a:ext>
                </a:extLst>
              </a:tr>
            </a:tbl>
          </a:graphicData>
        </a:graphic>
      </p:graphicFrame>
      <p:sp>
        <p:nvSpPr>
          <p:cNvPr id="4" name="Rectangle 3">
            <a:extLst>
              <a:ext uri="{FF2B5EF4-FFF2-40B4-BE49-F238E27FC236}">
                <a16:creationId xmlns:a16="http://schemas.microsoft.com/office/drawing/2014/main" id="{D40B5518-FCAC-5D49-9329-08C590769427}"/>
              </a:ext>
            </a:extLst>
          </p:cNvPr>
          <p:cNvSpPr>
            <a:spLocks noChangeArrowheads="1"/>
          </p:cNvSpPr>
          <p:nvPr/>
        </p:nvSpPr>
        <p:spPr bwMode="auto">
          <a:xfrm>
            <a:off x="1435894" y="3077528"/>
            <a:ext cx="1956197" cy="403622"/>
          </a:xfrm>
          <a:prstGeom prst="rect">
            <a:avLst/>
          </a:prstGeom>
          <a:noFill/>
          <a:ln w="38100">
            <a:solidFill>
              <a:schemeClr val="accent3"/>
            </a:solidFill>
            <a:miter lim="800000"/>
            <a:headEnd/>
            <a:tailEnd/>
          </a:ln>
          <a:effectLst>
            <a:outerShdw blurRad="40000" dist="23000" dir="5400000" rotWithShape="0">
              <a:srgbClr val="000000">
                <a:alpha val="34998"/>
              </a:srgbClr>
            </a:outerShdw>
          </a:effectLst>
        </p:spPr>
        <p:txBody>
          <a:bodyPr anchor="ctr"/>
          <a:lstStyle/>
          <a:p>
            <a:pPr algn="ctr" eaLnBrk="1" hangingPunct="1">
              <a:defRPr/>
            </a:pPr>
            <a:endParaRPr lang="en-US" sz="1350">
              <a:solidFill>
                <a:srgbClr val="FFFFFF"/>
              </a:solidFill>
              <a:latin typeface="Arial" pitchFamily="-107" charset="0"/>
            </a:endParaRPr>
          </a:p>
        </p:txBody>
      </p:sp>
      <p:sp>
        <p:nvSpPr>
          <p:cNvPr id="6" name="Rectangle 5">
            <a:extLst>
              <a:ext uri="{FF2B5EF4-FFF2-40B4-BE49-F238E27FC236}">
                <a16:creationId xmlns:a16="http://schemas.microsoft.com/office/drawing/2014/main" id="{F1F727E4-FD1A-5D4C-AE5B-58D5F83424D2}"/>
              </a:ext>
            </a:extLst>
          </p:cNvPr>
          <p:cNvSpPr>
            <a:spLocks noChangeArrowheads="1"/>
          </p:cNvSpPr>
          <p:nvPr/>
        </p:nvSpPr>
        <p:spPr bwMode="auto">
          <a:xfrm>
            <a:off x="6054329" y="1948815"/>
            <a:ext cx="967978" cy="1128713"/>
          </a:xfrm>
          <a:prstGeom prst="rect">
            <a:avLst/>
          </a:prstGeom>
          <a:noFill/>
          <a:ln w="38100">
            <a:solidFill>
              <a:schemeClr val="accent1"/>
            </a:solidFill>
            <a:miter lim="800000"/>
            <a:headEnd/>
            <a:tailEnd/>
          </a:ln>
          <a:effectLst>
            <a:outerShdw blurRad="40000" dist="23000" dir="5400000" rotWithShape="0">
              <a:srgbClr val="000000">
                <a:alpha val="34998"/>
              </a:srgbClr>
            </a:outerShdw>
          </a:effectLst>
        </p:spPr>
        <p:txBody>
          <a:bodyPr anchor="ctr"/>
          <a:lstStyle/>
          <a:p>
            <a:pPr algn="ctr" eaLnBrk="1" hangingPunct="1">
              <a:defRPr/>
            </a:pPr>
            <a:endParaRPr lang="en-US" sz="1350">
              <a:solidFill>
                <a:srgbClr val="FFFFFF"/>
              </a:solidFill>
              <a:latin typeface="Arial" pitchFamily="-107" charset="0"/>
            </a:endParaRPr>
          </a:p>
        </p:txBody>
      </p:sp>
      <p:sp>
        <p:nvSpPr>
          <p:cNvPr id="9" name="TextBox 8">
            <a:extLst>
              <a:ext uri="{FF2B5EF4-FFF2-40B4-BE49-F238E27FC236}">
                <a16:creationId xmlns:a16="http://schemas.microsoft.com/office/drawing/2014/main" id="{7BAE43B6-C791-024D-9AC4-AD45B85F7D0A}"/>
              </a:ext>
            </a:extLst>
          </p:cNvPr>
          <p:cNvSpPr txBox="1">
            <a:spLocks noChangeArrowheads="1"/>
          </p:cNvSpPr>
          <p:nvPr/>
        </p:nvSpPr>
        <p:spPr bwMode="auto">
          <a:xfrm>
            <a:off x="5474494" y="3129915"/>
            <a:ext cx="2225289"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n-US" altLang="en-US" sz="1500" b="1" dirty="0">
                <a:solidFill>
                  <a:schemeClr val="accent3"/>
                </a:solidFill>
                <a:latin typeface="Arial" panose="020B0604020202020204" pitchFamily="34" charset="0"/>
              </a:rPr>
              <a:t>$8,000 – $7,500 = $500</a:t>
            </a:r>
          </a:p>
        </p:txBody>
      </p:sp>
      <p:sp>
        <p:nvSpPr>
          <p:cNvPr id="13" name="TextBox 12">
            <a:extLst>
              <a:ext uri="{FF2B5EF4-FFF2-40B4-BE49-F238E27FC236}">
                <a16:creationId xmlns:a16="http://schemas.microsoft.com/office/drawing/2014/main" id="{BF077A68-DD2C-9243-9AC0-C81F1943B2E0}"/>
              </a:ext>
            </a:extLst>
          </p:cNvPr>
          <p:cNvSpPr txBox="1">
            <a:spLocks noChangeArrowheads="1"/>
          </p:cNvSpPr>
          <p:nvPr/>
        </p:nvSpPr>
        <p:spPr bwMode="auto">
          <a:xfrm>
            <a:off x="5401866" y="4556284"/>
            <a:ext cx="2289409"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MS PGothic"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9pPr>
          </a:lstStyle>
          <a:p>
            <a:pPr eaLnBrk="1" hangingPunct="1">
              <a:spcBef>
                <a:spcPct val="0"/>
              </a:spcBef>
              <a:buFontTx/>
              <a:buNone/>
            </a:pPr>
            <a:r>
              <a:rPr lang="en-US" altLang="en-US" sz="1500" b="1" dirty="0">
                <a:solidFill>
                  <a:schemeClr val="accent3"/>
                </a:solidFill>
                <a:latin typeface="Arial" panose="020B0604020202020204" pitchFamily="34" charset="0"/>
              </a:rPr>
              <a:t>$8,000 – $8,200 = -$200</a:t>
            </a:r>
          </a:p>
        </p:txBody>
      </p:sp>
      <p:sp>
        <p:nvSpPr>
          <p:cNvPr id="14" name="Rectangle 13">
            <a:extLst>
              <a:ext uri="{FF2B5EF4-FFF2-40B4-BE49-F238E27FC236}">
                <a16:creationId xmlns:a16="http://schemas.microsoft.com/office/drawing/2014/main" id="{A85A18C4-965F-3B42-9AC4-6E3B9120704E}"/>
              </a:ext>
            </a:extLst>
          </p:cNvPr>
          <p:cNvSpPr>
            <a:spLocks noChangeArrowheads="1"/>
          </p:cNvSpPr>
          <p:nvPr/>
        </p:nvSpPr>
        <p:spPr bwMode="auto">
          <a:xfrm>
            <a:off x="6054329" y="3427571"/>
            <a:ext cx="967978" cy="1128713"/>
          </a:xfrm>
          <a:prstGeom prst="rect">
            <a:avLst/>
          </a:prstGeom>
          <a:noFill/>
          <a:ln w="38100">
            <a:solidFill>
              <a:schemeClr val="accent1"/>
            </a:solidFill>
            <a:miter lim="800000"/>
            <a:headEnd/>
            <a:tailEnd/>
          </a:ln>
          <a:effectLst>
            <a:outerShdw blurRad="40000" dist="23000" dir="5400000" rotWithShape="0">
              <a:srgbClr val="000000">
                <a:alpha val="34998"/>
              </a:srgbClr>
            </a:outerShdw>
          </a:effectLst>
        </p:spPr>
        <p:txBody>
          <a:bodyPr anchor="ctr"/>
          <a:lstStyle/>
          <a:p>
            <a:pPr algn="ctr" eaLnBrk="1" hangingPunct="1">
              <a:defRPr/>
            </a:pPr>
            <a:endParaRPr lang="en-US" sz="1350">
              <a:solidFill>
                <a:srgbClr val="FFFFFF"/>
              </a:solidFill>
              <a:latin typeface="Arial" pitchFamily="-107" charset="0"/>
            </a:endParaRPr>
          </a:p>
        </p:txBody>
      </p:sp>
      <p:sp>
        <p:nvSpPr>
          <p:cNvPr id="15" name="Rectangle 14">
            <a:extLst>
              <a:ext uri="{FF2B5EF4-FFF2-40B4-BE49-F238E27FC236}">
                <a16:creationId xmlns:a16="http://schemas.microsoft.com/office/drawing/2014/main" id="{EC434AB2-DDD3-A742-8909-A5F37E0E394B}"/>
              </a:ext>
            </a:extLst>
          </p:cNvPr>
          <p:cNvSpPr>
            <a:spLocks noChangeArrowheads="1"/>
          </p:cNvSpPr>
          <p:nvPr/>
        </p:nvSpPr>
        <p:spPr bwMode="auto">
          <a:xfrm>
            <a:off x="1435894" y="4538425"/>
            <a:ext cx="1956197" cy="403622"/>
          </a:xfrm>
          <a:prstGeom prst="rect">
            <a:avLst/>
          </a:prstGeom>
          <a:noFill/>
          <a:ln w="38100">
            <a:solidFill>
              <a:schemeClr val="accent3"/>
            </a:solidFill>
            <a:miter lim="800000"/>
            <a:headEnd/>
            <a:tailEnd/>
          </a:ln>
          <a:effectLst>
            <a:outerShdw blurRad="40000" dist="23000" dir="5400000" rotWithShape="0">
              <a:srgbClr val="000000">
                <a:alpha val="34998"/>
              </a:srgbClr>
            </a:outerShdw>
          </a:effectLst>
        </p:spPr>
        <p:txBody>
          <a:bodyPr anchor="ctr"/>
          <a:lstStyle/>
          <a:p>
            <a:pPr algn="ctr" eaLnBrk="1" hangingPunct="1">
              <a:defRPr/>
            </a:pPr>
            <a:endParaRPr lang="en-US" sz="1350">
              <a:solidFill>
                <a:srgbClr val="FFFFFF"/>
              </a:solidFill>
              <a:latin typeface="Arial" pitchFamily="-107"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additive="base">
                                        <p:cTn id="7" dur="750" fill="hold"/>
                                        <p:tgtEl>
                                          <p:spTgt spid="9218"/>
                                        </p:tgtEl>
                                        <p:attrNameLst>
                                          <p:attrName>ppt_x</p:attrName>
                                        </p:attrNameLst>
                                      </p:cBhvr>
                                      <p:tavLst>
                                        <p:tav tm="0">
                                          <p:val>
                                            <p:strVal val="0-#ppt_w/2"/>
                                          </p:val>
                                        </p:tav>
                                        <p:tav tm="100000">
                                          <p:val>
                                            <p:strVal val="#ppt_x"/>
                                          </p:val>
                                        </p:tav>
                                      </p:tavLst>
                                    </p:anim>
                                    <p:anim calcmode="lin" valueType="num">
                                      <p:cBhvr additive="base">
                                        <p:cTn id="8" dur="750" fill="hold"/>
                                        <p:tgtEl>
                                          <p:spTgt spid="921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1+#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down)">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ipe(down)">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wipe(down)">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p:bldP spid="4" grpId="0" animBg="1"/>
      <p:bldP spid="6" grpId="0" animBg="1"/>
      <p:bldP spid="9" grpId="0"/>
      <p:bldP spid="13" grpId="0"/>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5EB0C66-BE77-4A41-AC67-2915B9249574}"/>
              </a:ext>
            </a:extLst>
          </p:cNvPr>
          <p:cNvSpPr txBox="1"/>
          <p:nvPr/>
        </p:nvSpPr>
        <p:spPr>
          <a:xfrm>
            <a:off x="5341291" y="2286635"/>
            <a:ext cx="3205301" cy="2585323"/>
          </a:xfrm>
          <a:prstGeom prst="rect">
            <a:avLst/>
          </a:prstGeom>
          <a:noFill/>
        </p:spPr>
        <p:txBody>
          <a:bodyPr wrap="square" rtlCol="0">
            <a:spAutoFit/>
          </a:bodyPr>
          <a:lstStyle/>
          <a:p>
            <a:pPr lvl="0" defTabSz="685783" eaLnBrk="1" fontAlgn="auto" hangingPunct="1">
              <a:spcBef>
                <a:spcPts val="0"/>
              </a:spcBef>
              <a:spcAft>
                <a:spcPts val="0"/>
              </a:spcAft>
              <a:defRPr/>
            </a:pPr>
            <a:r>
              <a:rPr lang="en-US" altLang="en-US" dirty="0">
                <a:solidFill>
                  <a:srgbClr val="333333"/>
                </a:solidFill>
                <a:latin typeface="Raleway" pitchFamily="2" charset="77"/>
              </a:rPr>
              <a:t>When an increased number of units of a variable factor in the production process are applied to a fixed set of resources, output will eventually increase at a slower rate and may even decrease.</a:t>
            </a:r>
          </a:p>
          <a:p>
            <a:pPr lvl="0" defTabSz="685783" eaLnBrk="1" fontAlgn="auto" hangingPunct="1">
              <a:spcBef>
                <a:spcPts val="0"/>
              </a:spcBef>
              <a:spcAft>
                <a:spcPts val="0"/>
              </a:spcAft>
              <a:defRPr/>
            </a:pPr>
            <a:endParaRPr lang="en-US" altLang="en-US" dirty="0">
              <a:solidFill>
                <a:srgbClr val="333333"/>
              </a:solidFill>
              <a:latin typeface="Raleway" pitchFamily="2" charset="77"/>
            </a:endParaRPr>
          </a:p>
        </p:txBody>
      </p:sp>
      <p:sp>
        <p:nvSpPr>
          <p:cNvPr id="12" name="TextBox 11">
            <a:extLst>
              <a:ext uri="{FF2B5EF4-FFF2-40B4-BE49-F238E27FC236}">
                <a16:creationId xmlns:a16="http://schemas.microsoft.com/office/drawing/2014/main" id="{7A8CCFA6-1B07-A943-86D4-E57AC37AE067}"/>
              </a:ext>
            </a:extLst>
          </p:cNvPr>
          <p:cNvSpPr txBox="1"/>
          <p:nvPr/>
        </p:nvSpPr>
        <p:spPr>
          <a:xfrm>
            <a:off x="5341291" y="595800"/>
            <a:ext cx="3119957" cy="1338828"/>
          </a:xfrm>
          <a:prstGeom prst="rect">
            <a:avLst/>
          </a:prstGeom>
          <a:noFill/>
        </p:spPr>
        <p:txBody>
          <a:bodyPr wrap="square" rtlCol="0">
            <a:spAutoFit/>
          </a:bodyPr>
          <a:lstStyle/>
          <a:p>
            <a:pPr lvl="0" defTabSz="685800" eaLnBrk="1" fontAlgn="auto" hangingPunct="1">
              <a:spcBef>
                <a:spcPts val="0"/>
              </a:spcBef>
              <a:spcAft>
                <a:spcPts val="0"/>
              </a:spcAft>
              <a:defRPr/>
            </a:pPr>
            <a:r>
              <a:rPr lang="en-US" sz="2700" dirty="0">
                <a:solidFill>
                  <a:srgbClr val="1C2229"/>
                </a:solidFill>
                <a:latin typeface="Raleway ExtraBold" panose="020B0903030101060003" pitchFamily="34" charset="0"/>
              </a:rPr>
              <a:t>Production and </a:t>
            </a:r>
            <a:r>
              <a:rPr lang="en-US" sz="2700" dirty="0">
                <a:solidFill>
                  <a:schemeClr val="accent3"/>
                </a:solidFill>
                <a:latin typeface="Raleway ExtraBold" panose="020B0903030101060003" pitchFamily="34" charset="0"/>
              </a:rPr>
              <a:t>Diminishing</a:t>
            </a:r>
            <a:r>
              <a:rPr lang="en-US" sz="2700" dirty="0">
                <a:solidFill>
                  <a:srgbClr val="1C2229"/>
                </a:solidFill>
                <a:latin typeface="Raleway ExtraBold" panose="020B0903030101060003" pitchFamily="34" charset="0"/>
              </a:rPr>
              <a:t> Marginal Product</a:t>
            </a:r>
            <a:endParaRPr kumimoji="0" lang="id-ID" sz="2700" b="0" i="0" u="none" strike="noStrike" kern="1200" cap="none" spc="0" normalizeH="0" baseline="0" noProof="0" dirty="0">
              <a:ln>
                <a:noFill/>
              </a:ln>
              <a:solidFill>
                <a:srgbClr val="1C2229"/>
              </a:solidFill>
              <a:effectLst/>
              <a:uLnTx/>
              <a:uFillTx/>
              <a:latin typeface="Raleway ExtraBold" panose="020B0903030101060003" pitchFamily="34" charset="0"/>
              <a:ea typeface="MS PGothic" panose="020B0600070205080204" pitchFamily="34" charset="-128"/>
              <a:cs typeface="+mn-cs"/>
            </a:endParaRPr>
          </a:p>
        </p:txBody>
      </p:sp>
      <p:pic>
        <p:nvPicPr>
          <p:cNvPr id="6" name="Picture Placeholder 5">
            <a:extLst>
              <a:ext uri="{FF2B5EF4-FFF2-40B4-BE49-F238E27FC236}">
                <a16:creationId xmlns:a16="http://schemas.microsoft.com/office/drawing/2014/main" id="{269FCB63-8B8A-AD46-925E-AF7C26C7B68D}"/>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3599" t="16097" r="31230" b="8185"/>
          <a:stretch/>
        </p:blipFill>
        <p:spPr>
          <a:xfrm>
            <a:off x="466725" y="457200"/>
            <a:ext cx="4105275" cy="4229100"/>
          </a:xfrm>
        </p:spPr>
      </p:pic>
    </p:spTree>
    <p:extLst>
      <p:ext uri="{BB962C8B-B14F-4D97-AF65-F5344CB8AC3E}">
        <p14:creationId xmlns:p14="http://schemas.microsoft.com/office/powerpoint/2010/main" val="10453606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75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1+#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1+#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F1551C-CD45-F640-A68C-1B5959F22570}"/>
              </a:ext>
            </a:extLst>
          </p:cNvPr>
          <p:cNvSpPr/>
          <p:nvPr/>
        </p:nvSpPr>
        <p:spPr>
          <a:xfrm>
            <a:off x="2200952" y="86479"/>
            <a:ext cx="4649734" cy="523220"/>
          </a:xfrm>
          <a:prstGeom prst="rect">
            <a:avLst/>
          </a:prstGeom>
        </p:spPr>
        <p:txBody>
          <a:bodyPr wrap="none">
            <a:spAutoFit/>
          </a:bodyPr>
          <a:lstStyle/>
          <a:p>
            <a:pPr eaLnBrk="1" hangingPunct="1">
              <a:defRPr/>
            </a:pPr>
            <a:r>
              <a:rPr lang="en-US" altLang="en-US" sz="2800" b="1" dirty="0">
                <a:latin typeface="+mn-lt"/>
              </a:rPr>
              <a:t>Consider a local garbage truck</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3413E8-AB29-7C40-94F4-71680737F0D0}"/>
              </a:ext>
            </a:extLst>
          </p:cNvPr>
          <p:cNvSpPr/>
          <p:nvPr/>
        </p:nvSpPr>
        <p:spPr>
          <a:xfrm>
            <a:off x="2437210" y="129779"/>
            <a:ext cx="4412875" cy="600164"/>
          </a:xfrm>
          <a:prstGeom prst="rect">
            <a:avLst/>
          </a:prstGeom>
        </p:spPr>
        <p:txBody>
          <a:bodyPr wrap="none">
            <a:spAutoFit/>
          </a:bodyPr>
          <a:lstStyle/>
          <a:p>
            <a:pPr eaLnBrk="1" hangingPunct="1">
              <a:defRPr/>
            </a:pPr>
            <a:r>
              <a:rPr lang="en-US" altLang="en-US" sz="3300" b="1" dirty="0">
                <a:latin typeface="+mn-lt"/>
              </a:rPr>
              <a:t>A high marginal product</a:t>
            </a:r>
          </a:p>
        </p:txBody>
      </p:sp>
      <p:pic>
        <p:nvPicPr>
          <p:cNvPr id="2" name="Volvo Developed Self-Driving Garbage Trucks.mp4">
            <a:hlinkClick r:id="" action="ppaction://media"/>
            <a:extLst>
              <a:ext uri="{FF2B5EF4-FFF2-40B4-BE49-F238E27FC236}">
                <a16:creationId xmlns:a16="http://schemas.microsoft.com/office/drawing/2014/main" id="{69CB1BB5-DFF9-7B45-BD0D-C936AF600FA2}"/>
              </a:ext>
            </a:extLst>
          </p:cNvPr>
          <p:cNvPicPr>
            <a:picLocks noRot="1" noChangeAspect="1" noChangeArrowheads="1"/>
          </p:cNvPicPr>
          <p:nvPr>
            <a:videoFile r:link="rId2"/>
            <p:extLst>
              <p:ext uri="{DAA4B4D4-6D71-4841-9C94-3DE7FCFB9230}">
                <p14:media xmlns:p14="http://schemas.microsoft.com/office/powerpoint/2010/main" r:link="rId1"/>
              </p:ext>
            </p:extLst>
          </p:nvPr>
        </p:nvPicPr>
        <p:blipFill>
          <a:blip r:embed="rId5">
            <a:extLst>
              <a:ext uri="{28A0092B-C50C-407E-A947-70E740481C1C}">
                <a14:useLocalDpi xmlns:a14="http://schemas.microsoft.com/office/drawing/2010/main" val="0"/>
              </a:ext>
            </a:extLst>
          </a:blip>
          <a:srcRect/>
          <a:stretch>
            <a:fillRect/>
          </a:stretch>
        </p:blipFill>
        <p:spPr bwMode="auto">
          <a:xfrm>
            <a:off x="2089548" y="707231"/>
            <a:ext cx="4964906" cy="372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706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98B21F9B-5908-2547-A87F-5D54F4C4BB49}"/>
    </a:ext>
  </a:extLst>
</a:theme>
</file>

<file path=ppt/theme/theme10.xml><?xml version="1.0" encoding="utf-8"?>
<a:theme xmlns:a="http://schemas.openxmlformats.org/drawingml/2006/main" name="8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41B2625B-0424-C448-BC6D-3A525B874EA9}"/>
    </a:ext>
  </a:extLst>
</a:theme>
</file>

<file path=ppt/theme/theme11.xml><?xml version="1.0" encoding="utf-8"?>
<a:theme xmlns:a="http://schemas.openxmlformats.org/drawingml/2006/main" name="17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9b and 10a" id="{1C83C12D-4CC9-584F-A7F9-B74823D8092F}" vid="{7AEE52F0-3AD0-A240-90F5-07CF821DE7E6}"/>
    </a:ext>
  </a:ext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F43F7E0E-72C0-8F4A-9049-F93108EA2CFF}"/>
    </a:ext>
  </a:extLst>
</a:theme>
</file>

<file path=ppt/theme/theme3.xml><?xml version="1.0" encoding="utf-8"?>
<a:theme xmlns:a="http://schemas.openxmlformats.org/drawingml/2006/main" name="2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C730A082-1652-EB43-83DD-DD433A2BF856}"/>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304K Ch7" id="{BF49E316-69DF-9E47-8EB4-F4F51E95F1C1}" vid="{6ECC3202-43BC-9F45-BD52-0F36EEF241EC}"/>
    </a:ext>
  </a:extLst>
</a:theme>
</file>

<file path=ppt/theme/theme5.xml><?xml version="1.0" encoding="utf-8"?>
<a:theme xmlns:a="http://schemas.openxmlformats.org/drawingml/2006/main" name="3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16FAD7C1-2888-C648-9A6E-743AEC07468B}"/>
    </a:ext>
  </a:extLst>
</a:theme>
</file>

<file path=ppt/theme/theme6.xml><?xml version="1.0" encoding="utf-8"?>
<a:theme xmlns:a="http://schemas.openxmlformats.org/drawingml/2006/main" name="4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360EF9CA-89FB-1746-8CC5-6AB7BC52FDB8}"/>
    </a:ext>
  </a:extLst>
</a:theme>
</file>

<file path=ppt/theme/theme7.xml><?xml version="1.0" encoding="utf-8"?>
<a:theme xmlns:a="http://schemas.openxmlformats.org/drawingml/2006/main" name="5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2A56CC66-3F34-3743-B9C4-070FACCA0755}"/>
    </a:ext>
  </a:extLst>
</a:theme>
</file>

<file path=ppt/theme/theme8.xml><?xml version="1.0" encoding="utf-8"?>
<a:theme xmlns:a="http://schemas.openxmlformats.org/drawingml/2006/main" name="6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82B4AD89-19B7-DE41-969C-86BB496B434F}"/>
    </a:ext>
  </a:extLst>
</a:theme>
</file>

<file path=ppt/theme/theme9.xml><?xml version="1.0" encoding="utf-8"?>
<a:theme xmlns:a="http://schemas.openxmlformats.org/drawingml/2006/main" name="7_Light Theme">
  <a:themeElements>
    <a:clrScheme name="Seventhin">
      <a:dk1>
        <a:srgbClr val="1C2229"/>
      </a:dk1>
      <a:lt1>
        <a:srgbClr val="FFFFFF"/>
      </a:lt1>
      <a:dk2>
        <a:srgbClr val="37474F"/>
      </a:dk2>
      <a:lt2>
        <a:srgbClr val="CFD8DC"/>
      </a:lt2>
      <a:accent1>
        <a:srgbClr val="FE8954"/>
      </a:accent1>
      <a:accent2>
        <a:srgbClr val="E64F67"/>
      </a:accent2>
      <a:accent3>
        <a:srgbClr val="B54F9B"/>
      </a:accent3>
      <a:accent4>
        <a:srgbClr val="6B5BB4"/>
      </a:accent4>
      <a:accent5>
        <a:srgbClr val="0D73C8"/>
      </a:accent5>
      <a:accent6>
        <a:srgbClr val="00A6DA"/>
      </a:accent6>
      <a:hlink>
        <a:srgbClr val="1F497D"/>
      </a:hlink>
      <a:folHlink>
        <a:srgbClr val="699BC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04K Ch7" id="{BF49E316-69DF-9E47-8EB4-F4F51E95F1C1}" vid="{B43C3CAF-8876-C641-9783-7926A54BD751}"/>
    </a:ext>
  </a:extLst>
</a:theme>
</file>

<file path=docProps/app.xml><?xml version="1.0" encoding="utf-8"?>
<Properties xmlns="http://schemas.openxmlformats.org/officeDocument/2006/extended-properties" xmlns:vt="http://schemas.openxmlformats.org/officeDocument/2006/docPropsVTypes">
  <Template>304K Ch7c and 8a</Template>
  <TotalTime>15058</TotalTime>
  <Words>1172</Words>
  <Application>Microsoft Macintosh PowerPoint</Application>
  <PresentationFormat>On-screen Show (16:9)</PresentationFormat>
  <Paragraphs>389</Paragraphs>
  <Slides>28</Slides>
  <Notes>26</Notes>
  <HiddenSlides>0</HiddenSlides>
  <MMClips>2</MMClips>
  <ScaleCrop>false</ScaleCrop>
  <HeadingPairs>
    <vt:vector size="6" baseType="variant">
      <vt:variant>
        <vt:lpstr>Fonts Used</vt:lpstr>
      </vt:variant>
      <vt:variant>
        <vt:i4>13</vt:i4>
      </vt:variant>
      <vt:variant>
        <vt:lpstr>Theme</vt:lpstr>
      </vt:variant>
      <vt:variant>
        <vt:i4>11</vt:i4>
      </vt:variant>
      <vt:variant>
        <vt:lpstr>Slide Titles</vt:lpstr>
      </vt:variant>
      <vt:variant>
        <vt:i4>28</vt:i4>
      </vt:variant>
    </vt:vector>
  </HeadingPairs>
  <TitlesOfParts>
    <vt:vector size="52" baseType="lpstr">
      <vt:lpstr>Asap</vt:lpstr>
      <vt:lpstr>la-solid-900</vt:lpstr>
      <vt:lpstr>Arial</vt:lpstr>
      <vt:lpstr>Arial Narrow</vt:lpstr>
      <vt:lpstr>Calibri</vt:lpstr>
      <vt:lpstr>Calibri Light</vt:lpstr>
      <vt:lpstr>Open Sans ExtraBold</vt:lpstr>
      <vt:lpstr>Open Sans Light</vt:lpstr>
      <vt:lpstr>Raleway</vt:lpstr>
      <vt:lpstr>Raleway ExtraBold</vt:lpstr>
      <vt:lpstr>Raleway Medium</vt:lpstr>
      <vt:lpstr>Raleway SemiBold</vt:lpstr>
      <vt:lpstr>Times New Roman</vt:lpstr>
      <vt:lpstr>Light Theme</vt:lpstr>
      <vt:lpstr>1_Light Theme</vt:lpstr>
      <vt:lpstr>2_Light Theme</vt:lpstr>
      <vt:lpstr>1_Custom Design</vt:lpstr>
      <vt:lpstr>3_Light Theme</vt:lpstr>
      <vt:lpstr>4_Light Theme</vt:lpstr>
      <vt:lpstr>5_Light Theme</vt:lpstr>
      <vt:lpstr>6_Light Theme</vt:lpstr>
      <vt:lpstr>7_Light Theme</vt:lpstr>
      <vt:lpstr>8_Light Theme</vt:lpstr>
      <vt:lpstr>17_Light Theme</vt:lpstr>
      <vt:lpstr>PowerPoint Presentation</vt:lpstr>
      <vt:lpstr>PowerPoint Presentation</vt:lpstr>
      <vt:lpstr>PowerPoint Presentation</vt:lpstr>
      <vt:lpstr>PowerPoint Presentation</vt:lpstr>
      <vt:lpstr>PowerPoint Presentation</vt:lpstr>
      <vt:lpstr>Accounting and Economic Profits </vt:lpstr>
      <vt:lpstr>PowerPoint Presentation</vt:lpstr>
      <vt:lpstr>PowerPoint Presentation</vt:lpstr>
      <vt:lpstr>PowerPoint Presentation</vt:lpstr>
      <vt:lpstr>PowerPoint Presentation</vt:lpstr>
      <vt:lpstr>PowerPoint Presentation</vt:lpstr>
      <vt:lpstr>Demonstration: Let’s Grow Rice!</vt:lpstr>
      <vt:lpstr>Where does diminishing marginal product begin?</vt:lpstr>
      <vt:lpstr>PowerPoint Presentation</vt:lpstr>
      <vt:lpstr>PowerPoint Presentation</vt:lpstr>
      <vt:lpstr>PowerPoint Presentation</vt:lpstr>
      <vt:lpstr>PowerPoint Presentation</vt:lpstr>
      <vt:lpstr>PowerPoint Presentation</vt:lpstr>
      <vt:lpstr>PowerPoint Presentation</vt:lpstr>
      <vt:lpstr>“The Work Song Nanocluster”</vt:lpstr>
      <vt:lpstr>Data and Graphs</vt:lpstr>
      <vt:lpstr>Classic cost curves – what do they look like?</vt:lpstr>
      <vt:lpstr>PowerPoint Presentation</vt:lpstr>
      <vt:lpstr>PowerPoint Presentation</vt:lpstr>
      <vt:lpstr>Long-run efficiency</vt:lpstr>
      <vt:lpstr>Buc-ee’s</vt:lpstr>
      <vt:lpstr>Ghost Kitchens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Dirk Mateer</dc:creator>
  <cp:lastModifiedBy>Morales, Abdon</cp:lastModifiedBy>
  <cp:revision>37</cp:revision>
  <dcterms:created xsi:type="dcterms:W3CDTF">2021-11-19T03:35:32Z</dcterms:created>
  <dcterms:modified xsi:type="dcterms:W3CDTF">2023-10-05T22:49:51Z</dcterms:modified>
</cp:coreProperties>
</file>